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732" r:id="rId1"/>
  </p:sldMasterIdLst>
  <p:notesMasterIdLst>
    <p:notesMasterId r:id="rId12"/>
  </p:notesMasterIdLst>
  <p:handoutMasterIdLst>
    <p:handoutMasterId r:id="rId13"/>
  </p:handoutMasterIdLst>
  <p:sldIdLst>
    <p:sldId id="268" r:id="rId2"/>
    <p:sldId id="266" r:id="rId3"/>
    <p:sldId id="267" r:id="rId4"/>
    <p:sldId id="258" r:id="rId5"/>
    <p:sldId id="259" r:id="rId6"/>
    <p:sldId id="264" r:id="rId7"/>
    <p:sldId id="260" r:id="rId8"/>
    <p:sldId id="261" r:id="rId9"/>
    <p:sldId id="262" r:id="rId10"/>
    <p:sldId id="263" r:id="rId11"/>
  </p:sldIdLst>
  <p:sldSz cx="12192000" cy="6858000"/>
  <p:notesSz cx="7010400" cy="9296400"/>
  <p:embeddedFontLst>
    <p:embeddedFont>
      <p:font typeface="Franklin Gothic Book" panose="020B0503020102020204" pitchFamily="34" charset="0"/>
      <p:regular r:id="rId14"/>
      <p:italic r:id="rId15"/>
    </p:embeddedFont>
    <p:embeddedFont>
      <p:font typeface="Franklin Gothic Medium" panose="020B0603020102020204" pitchFamily="34" charset="0"/>
      <p:regular r:id="rId16"/>
      <p:italic r:id="rId17"/>
    </p:embeddedFont>
    <p:embeddedFont>
      <p:font typeface="Wingdings 2" panose="05020102010507070707" pitchFamily="18" charset="2"/>
      <p:regular r:id="rId18"/>
    </p:embeddedFont>
  </p:embeddedFontLst>
  <p:defaultTextStyle>
    <a:defPPr>
      <a:defRPr lang="en-US"/>
    </a:defPPr>
    <a:lvl1pPr algn="l" rtl="0" eaLnBrk="0" fontAlgn="base" hangingPunct="0">
      <a:spcBef>
        <a:spcPct val="0"/>
      </a:spcBef>
      <a:spcAft>
        <a:spcPct val="0"/>
      </a:spcAft>
      <a:defRPr sz="2400" kern="1200">
        <a:solidFill>
          <a:schemeClr val="tx1"/>
        </a:solidFill>
        <a:latin typeface="Times New Roman"/>
        <a:ea typeface="+mn-ea"/>
        <a:cs typeface="+mn-cs"/>
      </a:defRPr>
    </a:lvl1pPr>
    <a:lvl2pPr marL="457200" algn="l" rtl="0" eaLnBrk="0" fontAlgn="base" hangingPunct="0">
      <a:spcBef>
        <a:spcPct val="0"/>
      </a:spcBef>
      <a:spcAft>
        <a:spcPct val="0"/>
      </a:spcAft>
      <a:defRPr sz="2400" kern="1200">
        <a:solidFill>
          <a:schemeClr val="tx1"/>
        </a:solidFill>
        <a:latin typeface="Times New Roman"/>
        <a:ea typeface="+mn-ea"/>
        <a:cs typeface="+mn-cs"/>
      </a:defRPr>
    </a:lvl2pPr>
    <a:lvl3pPr marL="914400" algn="l" rtl="0" eaLnBrk="0" fontAlgn="base" hangingPunct="0">
      <a:spcBef>
        <a:spcPct val="0"/>
      </a:spcBef>
      <a:spcAft>
        <a:spcPct val="0"/>
      </a:spcAft>
      <a:defRPr sz="2400" kern="1200">
        <a:solidFill>
          <a:schemeClr val="tx1"/>
        </a:solidFill>
        <a:latin typeface="Times New Roman"/>
        <a:ea typeface="+mn-ea"/>
        <a:cs typeface="+mn-cs"/>
      </a:defRPr>
    </a:lvl3pPr>
    <a:lvl4pPr marL="1371600" algn="l" rtl="0" eaLnBrk="0" fontAlgn="base" hangingPunct="0">
      <a:spcBef>
        <a:spcPct val="0"/>
      </a:spcBef>
      <a:spcAft>
        <a:spcPct val="0"/>
      </a:spcAft>
      <a:defRPr sz="2400" kern="1200">
        <a:solidFill>
          <a:schemeClr val="tx1"/>
        </a:solidFill>
        <a:latin typeface="Times New Roman"/>
        <a:ea typeface="+mn-ea"/>
        <a:cs typeface="+mn-cs"/>
      </a:defRPr>
    </a:lvl4pPr>
    <a:lvl5pPr marL="1828800" algn="l" rtl="0" eaLnBrk="0" fontAlgn="base" hangingPunct="0">
      <a:spcBef>
        <a:spcPct val="0"/>
      </a:spcBef>
      <a:spcAft>
        <a:spcPct val="0"/>
      </a:spcAft>
      <a:defRPr sz="2400" kern="1200">
        <a:solidFill>
          <a:schemeClr val="tx1"/>
        </a:solidFill>
        <a:latin typeface="Times New Roman"/>
        <a:ea typeface="+mn-ea"/>
        <a:cs typeface="+mn-cs"/>
      </a:defRPr>
    </a:lvl5pPr>
    <a:lvl6pPr marL="2286000" algn="l" defTabSz="914400" rtl="0" eaLnBrk="1" latinLnBrk="0" hangingPunct="1">
      <a:defRPr sz="2400" kern="1200">
        <a:solidFill>
          <a:schemeClr val="tx1"/>
        </a:solidFill>
        <a:latin typeface="Times New Roman"/>
        <a:ea typeface="+mn-ea"/>
        <a:cs typeface="+mn-cs"/>
      </a:defRPr>
    </a:lvl6pPr>
    <a:lvl7pPr marL="2743200" algn="l" defTabSz="914400" rtl="0" eaLnBrk="1" latinLnBrk="0" hangingPunct="1">
      <a:defRPr sz="2400" kern="1200">
        <a:solidFill>
          <a:schemeClr val="tx1"/>
        </a:solidFill>
        <a:latin typeface="Times New Roman"/>
        <a:ea typeface="+mn-ea"/>
        <a:cs typeface="+mn-cs"/>
      </a:defRPr>
    </a:lvl7pPr>
    <a:lvl8pPr marL="3200400" algn="l" defTabSz="914400" rtl="0" eaLnBrk="1" latinLnBrk="0" hangingPunct="1">
      <a:defRPr sz="2400" kern="1200">
        <a:solidFill>
          <a:schemeClr val="tx1"/>
        </a:solidFill>
        <a:latin typeface="Times New Roman"/>
        <a:ea typeface="+mn-ea"/>
        <a:cs typeface="+mn-cs"/>
      </a:defRPr>
    </a:lvl8pPr>
    <a:lvl9pPr marL="3657600" algn="l" defTabSz="914400" rtl="0" eaLnBrk="1" latinLnBrk="0" hangingPunct="1">
      <a:defRPr sz="2400" kern="1200">
        <a:solidFill>
          <a:schemeClr val="tx1"/>
        </a:solidFill>
        <a:latin typeface="Times New Roman"/>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C4F1B2-57DA-4955-BF3D-C2EF8D3F6A3C}" v="1118" dt="2024-03-24T01:34:56.7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60" autoAdjust="0"/>
    <p:restoredTop sz="72697" autoAdjust="0"/>
  </p:normalViewPr>
  <p:slideViewPr>
    <p:cSldViewPr>
      <p:cViewPr varScale="1">
        <p:scale>
          <a:sx n="77" d="100"/>
          <a:sy n="77" d="100"/>
        </p:scale>
        <p:origin x="1824" y="78"/>
      </p:cViewPr>
      <p:guideLst>
        <p:guide orient="horz" pos="2160"/>
        <p:guide pos="384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font" Target="fonts/font2.fntdata"/><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Johnson" userId="0d4dcba28bcfe7ee" providerId="LiveId" clId="{7BC4F1B2-57DA-4955-BF3D-C2EF8D3F6A3C}"/>
    <pc:docChg chg="custSel addSld delSld modSld sldOrd modMainMaster modNotesMaster">
      <pc:chgData name="Steve Johnson" userId="0d4dcba28bcfe7ee" providerId="LiveId" clId="{7BC4F1B2-57DA-4955-BF3D-C2EF8D3F6A3C}" dt="2024-03-24T01:35:03.813" v="4417"/>
      <pc:docMkLst>
        <pc:docMk/>
      </pc:docMkLst>
      <pc:sldChg chg="modSp del mod modNotes modNotesTx">
        <pc:chgData name="Steve Johnson" userId="0d4dcba28bcfe7ee" providerId="LiveId" clId="{7BC4F1B2-57DA-4955-BF3D-C2EF8D3F6A3C}" dt="2024-03-23T23:11:24.811" v="3801" actId="47"/>
        <pc:sldMkLst>
          <pc:docMk/>
          <pc:sldMk cId="0" sldId="256"/>
        </pc:sldMkLst>
        <pc:spChg chg="mod">
          <ac:chgData name="Steve Johnson" userId="0d4dcba28bcfe7ee" providerId="LiveId" clId="{7BC4F1B2-57DA-4955-BF3D-C2EF8D3F6A3C}" dt="2024-03-18T15:11:55.692" v="49" actId="14100"/>
          <ac:spMkLst>
            <pc:docMk/>
            <pc:sldMk cId="0" sldId="256"/>
            <ac:spMk id="2" creationId="{00000000-0000-0000-0000-000000000000}"/>
          </ac:spMkLst>
        </pc:spChg>
        <pc:spChg chg="mod">
          <ac:chgData name="Steve Johnson" userId="0d4dcba28bcfe7ee" providerId="LiveId" clId="{7BC4F1B2-57DA-4955-BF3D-C2EF8D3F6A3C}" dt="2024-03-18T15:11:32.732" v="48" actId="403"/>
          <ac:spMkLst>
            <pc:docMk/>
            <pc:sldMk cId="0" sldId="256"/>
            <ac:spMk id="3" creationId="{00000000-0000-0000-0000-000000000000}"/>
          </ac:spMkLst>
        </pc:spChg>
        <pc:picChg chg="mod">
          <ac:chgData name="Steve Johnson" userId="0d4dcba28bcfe7ee" providerId="LiveId" clId="{7BC4F1B2-57DA-4955-BF3D-C2EF8D3F6A3C}" dt="2024-03-18T15:10:24.387" v="19" actId="1038"/>
          <ac:picMkLst>
            <pc:docMk/>
            <pc:sldMk cId="0" sldId="256"/>
            <ac:picMk id="2050" creationId="{00000000-0000-0000-0000-000000000000}"/>
          </ac:picMkLst>
        </pc:picChg>
      </pc:sldChg>
      <pc:sldChg chg="modSp add del mod modNotesTx">
        <pc:chgData name="Steve Johnson" userId="0d4dcba28bcfe7ee" providerId="LiveId" clId="{7BC4F1B2-57DA-4955-BF3D-C2EF8D3F6A3C}" dt="2024-03-23T22:00:49.420" v="2906" actId="47"/>
        <pc:sldMkLst>
          <pc:docMk/>
          <pc:sldMk cId="0" sldId="257"/>
        </pc:sldMkLst>
        <pc:spChg chg="mod">
          <ac:chgData name="Steve Johnson" userId="0d4dcba28bcfe7ee" providerId="LiveId" clId="{7BC4F1B2-57DA-4955-BF3D-C2EF8D3F6A3C}" dt="2024-03-23T21:58:21.729" v="2895" actId="14100"/>
          <ac:spMkLst>
            <pc:docMk/>
            <pc:sldMk cId="0" sldId="257"/>
            <ac:spMk id="2" creationId="{00000000-0000-0000-0000-000000000000}"/>
          </ac:spMkLst>
        </pc:spChg>
        <pc:spChg chg="mod">
          <ac:chgData name="Steve Johnson" userId="0d4dcba28bcfe7ee" providerId="LiveId" clId="{7BC4F1B2-57DA-4955-BF3D-C2EF8D3F6A3C}" dt="2024-03-23T21:58:27.105" v="2896" actId="1076"/>
          <ac:spMkLst>
            <pc:docMk/>
            <pc:sldMk cId="0" sldId="257"/>
            <ac:spMk id="3" creationId="{00000000-0000-0000-0000-000000000000}"/>
          </ac:spMkLst>
        </pc:spChg>
      </pc:sldChg>
      <pc:sldChg chg="modSp add del mod modNotesTx">
        <pc:chgData name="Steve Johnson" userId="0d4dcba28bcfe7ee" providerId="LiveId" clId="{7BC4F1B2-57DA-4955-BF3D-C2EF8D3F6A3C}" dt="2024-03-24T01:27:21.108" v="4312" actId="20577"/>
        <pc:sldMkLst>
          <pc:docMk/>
          <pc:sldMk cId="0" sldId="258"/>
        </pc:sldMkLst>
        <pc:spChg chg="mod">
          <ac:chgData name="Steve Johnson" userId="0d4dcba28bcfe7ee" providerId="LiveId" clId="{7BC4F1B2-57DA-4955-BF3D-C2EF8D3F6A3C}" dt="2024-03-20T20:22:32.919" v="398" actId="1035"/>
          <ac:spMkLst>
            <pc:docMk/>
            <pc:sldMk cId="0" sldId="258"/>
            <ac:spMk id="2" creationId="{00000000-0000-0000-0000-000000000000}"/>
          </ac:spMkLst>
        </pc:spChg>
        <pc:spChg chg="mod">
          <ac:chgData name="Steve Johnson" userId="0d4dcba28bcfe7ee" providerId="LiveId" clId="{7BC4F1B2-57DA-4955-BF3D-C2EF8D3F6A3C}" dt="2024-03-24T01:27:21.108" v="4312" actId="20577"/>
          <ac:spMkLst>
            <pc:docMk/>
            <pc:sldMk cId="0" sldId="258"/>
            <ac:spMk id="3" creationId="{00000000-0000-0000-0000-000000000000}"/>
          </ac:spMkLst>
        </pc:spChg>
      </pc:sldChg>
      <pc:sldChg chg="modSp add mod modAnim modNotesTx">
        <pc:chgData name="Steve Johnson" userId="0d4dcba28bcfe7ee" providerId="LiveId" clId="{7BC4F1B2-57DA-4955-BF3D-C2EF8D3F6A3C}" dt="2024-03-24T01:28:23.705" v="4335" actId="6549"/>
        <pc:sldMkLst>
          <pc:docMk/>
          <pc:sldMk cId="0" sldId="259"/>
        </pc:sldMkLst>
        <pc:spChg chg="mod">
          <ac:chgData name="Steve Johnson" userId="0d4dcba28bcfe7ee" providerId="LiveId" clId="{7BC4F1B2-57DA-4955-BF3D-C2EF8D3F6A3C}" dt="2024-03-20T20:33:28.843" v="917" actId="1036"/>
          <ac:spMkLst>
            <pc:docMk/>
            <pc:sldMk cId="0" sldId="259"/>
            <ac:spMk id="2" creationId="{00000000-0000-0000-0000-000000000000}"/>
          </ac:spMkLst>
        </pc:spChg>
        <pc:spChg chg="mod">
          <ac:chgData name="Steve Johnson" userId="0d4dcba28bcfe7ee" providerId="LiveId" clId="{7BC4F1B2-57DA-4955-BF3D-C2EF8D3F6A3C}" dt="2024-03-24T01:28:23.705" v="4335" actId="6549"/>
          <ac:spMkLst>
            <pc:docMk/>
            <pc:sldMk cId="0" sldId="259"/>
            <ac:spMk id="3" creationId="{00000000-0000-0000-0000-000000000000}"/>
          </ac:spMkLst>
        </pc:spChg>
      </pc:sldChg>
      <pc:sldChg chg="modSp add del mod modNotesTx">
        <pc:chgData name="Steve Johnson" userId="0d4dcba28bcfe7ee" providerId="LiveId" clId="{7BC4F1B2-57DA-4955-BF3D-C2EF8D3F6A3C}" dt="2024-03-24T01:30:04.980" v="4350" actId="20577"/>
        <pc:sldMkLst>
          <pc:docMk/>
          <pc:sldMk cId="0" sldId="260"/>
        </pc:sldMkLst>
        <pc:spChg chg="mod">
          <ac:chgData name="Steve Johnson" userId="0d4dcba28bcfe7ee" providerId="LiveId" clId="{7BC4F1B2-57DA-4955-BF3D-C2EF8D3F6A3C}" dt="2024-03-24T01:30:04.980" v="4350" actId="20577"/>
          <ac:spMkLst>
            <pc:docMk/>
            <pc:sldMk cId="0" sldId="260"/>
            <ac:spMk id="2" creationId="{00000000-0000-0000-0000-000000000000}"/>
          </ac:spMkLst>
        </pc:spChg>
        <pc:spChg chg="mod">
          <ac:chgData name="Steve Johnson" userId="0d4dcba28bcfe7ee" providerId="LiveId" clId="{7BC4F1B2-57DA-4955-BF3D-C2EF8D3F6A3C}" dt="2024-03-24T01:21:00.137" v="4283" actId="20577"/>
          <ac:spMkLst>
            <pc:docMk/>
            <pc:sldMk cId="0" sldId="260"/>
            <ac:spMk id="3" creationId="{00000000-0000-0000-0000-000000000000}"/>
          </ac:spMkLst>
        </pc:spChg>
      </pc:sldChg>
      <pc:sldChg chg="modSp add mod modAnim modNotesTx">
        <pc:chgData name="Steve Johnson" userId="0d4dcba28bcfe7ee" providerId="LiveId" clId="{7BC4F1B2-57DA-4955-BF3D-C2EF8D3F6A3C}" dt="2024-03-24T01:21:24.312" v="4286" actId="113"/>
        <pc:sldMkLst>
          <pc:docMk/>
          <pc:sldMk cId="0" sldId="261"/>
        </pc:sldMkLst>
        <pc:spChg chg="mod">
          <ac:chgData name="Steve Johnson" userId="0d4dcba28bcfe7ee" providerId="LiveId" clId="{7BC4F1B2-57DA-4955-BF3D-C2EF8D3F6A3C}" dt="2024-03-23T23:02:22.474" v="3359" actId="20577"/>
          <ac:spMkLst>
            <pc:docMk/>
            <pc:sldMk cId="0" sldId="261"/>
            <ac:spMk id="2" creationId="{00000000-0000-0000-0000-000000000000}"/>
          </ac:spMkLst>
        </pc:spChg>
        <pc:spChg chg="mod">
          <ac:chgData name="Steve Johnson" userId="0d4dcba28bcfe7ee" providerId="LiveId" clId="{7BC4F1B2-57DA-4955-BF3D-C2EF8D3F6A3C}" dt="2024-03-24T01:19:15.373" v="4258" actId="20577"/>
          <ac:spMkLst>
            <pc:docMk/>
            <pc:sldMk cId="0" sldId="261"/>
            <ac:spMk id="3" creationId="{00000000-0000-0000-0000-000000000000}"/>
          </ac:spMkLst>
        </pc:spChg>
      </pc:sldChg>
      <pc:sldChg chg="modSp add mod modNotesTx">
        <pc:chgData name="Steve Johnson" userId="0d4dcba28bcfe7ee" providerId="LiveId" clId="{7BC4F1B2-57DA-4955-BF3D-C2EF8D3F6A3C}" dt="2024-03-24T01:31:43.141" v="4351" actId="20577"/>
        <pc:sldMkLst>
          <pc:docMk/>
          <pc:sldMk cId="0" sldId="262"/>
        </pc:sldMkLst>
        <pc:spChg chg="mod">
          <ac:chgData name="Steve Johnson" userId="0d4dcba28bcfe7ee" providerId="LiveId" clId="{7BC4F1B2-57DA-4955-BF3D-C2EF8D3F6A3C}" dt="2024-03-20T20:36:12.579" v="1052" actId="1035"/>
          <ac:spMkLst>
            <pc:docMk/>
            <pc:sldMk cId="0" sldId="262"/>
            <ac:spMk id="2" creationId="{00000000-0000-0000-0000-000000000000}"/>
          </ac:spMkLst>
        </pc:spChg>
        <pc:spChg chg="mod">
          <ac:chgData name="Steve Johnson" userId="0d4dcba28bcfe7ee" providerId="LiveId" clId="{7BC4F1B2-57DA-4955-BF3D-C2EF8D3F6A3C}" dt="2024-03-24T01:31:43.141" v="4351" actId="20577"/>
          <ac:spMkLst>
            <pc:docMk/>
            <pc:sldMk cId="0" sldId="262"/>
            <ac:spMk id="3" creationId="{00000000-0000-0000-0000-000000000000}"/>
          </ac:spMkLst>
        </pc:spChg>
      </pc:sldChg>
      <pc:sldChg chg="modSp add del mod modAnim modNotesTx">
        <pc:chgData name="Steve Johnson" userId="0d4dcba28bcfe7ee" providerId="LiveId" clId="{7BC4F1B2-57DA-4955-BF3D-C2EF8D3F6A3C}" dt="2024-03-24T01:33:32.765" v="4387" actId="20577"/>
        <pc:sldMkLst>
          <pc:docMk/>
          <pc:sldMk cId="0" sldId="263"/>
        </pc:sldMkLst>
        <pc:spChg chg="mod">
          <ac:chgData name="Steve Johnson" userId="0d4dcba28bcfe7ee" providerId="LiveId" clId="{7BC4F1B2-57DA-4955-BF3D-C2EF8D3F6A3C}" dt="2024-03-23T23:10:10.100" v="3800" actId="20577"/>
          <ac:spMkLst>
            <pc:docMk/>
            <pc:sldMk cId="0" sldId="263"/>
            <ac:spMk id="2" creationId="{00000000-0000-0000-0000-000000000000}"/>
          </ac:spMkLst>
        </pc:spChg>
        <pc:spChg chg="mod">
          <ac:chgData name="Steve Johnson" userId="0d4dcba28bcfe7ee" providerId="LiveId" clId="{7BC4F1B2-57DA-4955-BF3D-C2EF8D3F6A3C}" dt="2024-03-24T01:33:32.765" v="4387" actId="20577"/>
          <ac:spMkLst>
            <pc:docMk/>
            <pc:sldMk cId="0" sldId="263"/>
            <ac:spMk id="3" creationId="{00000000-0000-0000-0000-000000000000}"/>
          </ac:spMkLst>
        </pc:spChg>
      </pc:sldChg>
      <pc:sldChg chg="modSp new mod">
        <pc:chgData name="Steve Johnson" userId="0d4dcba28bcfe7ee" providerId="LiveId" clId="{7BC4F1B2-57DA-4955-BF3D-C2EF8D3F6A3C}" dt="2024-03-20T21:03:22.070" v="2013" actId="20577"/>
        <pc:sldMkLst>
          <pc:docMk/>
          <pc:sldMk cId="1173630072" sldId="264"/>
        </pc:sldMkLst>
        <pc:spChg chg="mod">
          <ac:chgData name="Steve Johnson" userId="0d4dcba28bcfe7ee" providerId="LiveId" clId="{7BC4F1B2-57DA-4955-BF3D-C2EF8D3F6A3C}" dt="2024-03-20T20:42:26.430" v="1185" actId="1035"/>
          <ac:spMkLst>
            <pc:docMk/>
            <pc:sldMk cId="1173630072" sldId="264"/>
            <ac:spMk id="2" creationId="{75329A45-2C36-4215-82B2-70C8BD9ABCDD}"/>
          </ac:spMkLst>
        </pc:spChg>
        <pc:spChg chg="mod">
          <ac:chgData name="Steve Johnson" userId="0d4dcba28bcfe7ee" providerId="LiveId" clId="{7BC4F1B2-57DA-4955-BF3D-C2EF8D3F6A3C}" dt="2024-03-20T21:03:22.070" v="2013" actId="20577"/>
          <ac:spMkLst>
            <pc:docMk/>
            <pc:sldMk cId="1173630072" sldId="264"/>
            <ac:spMk id="3" creationId="{3B8BA7CE-B961-6CFF-64D1-397ACD14AEDE}"/>
          </ac:spMkLst>
        </pc:spChg>
      </pc:sldChg>
      <pc:sldChg chg="modSp del mod ord modAnim modNotesTx">
        <pc:chgData name="Steve Johnson" userId="0d4dcba28bcfe7ee" providerId="LiveId" clId="{7BC4F1B2-57DA-4955-BF3D-C2EF8D3F6A3C}" dt="2024-03-24T01:20:12.821" v="4261"/>
        <pc:sldMkLst>
          <pc:docMk/>
          <pc:sldMk cId="1173630072" sldId="264"/>
        </pc:sldMkLst>
        <pc:spChg chg="mod">
          <ac:chgData name="Steve Johnson" userId="0d4dcba28bcfe7ee" providerId="LiveId" clId="{7BC4F1B2-57DA-4955-BF3D-C2EF8D3F6A3C}" dt="2024-03-23T22:56:24.740" v="3202" actId="20577"/>
          <ac:spMkLst>
            <pc:docMk/>
            <pc:sldMk cId="1173630072" sldId="264"/>
            <ac:spMk id="3" creationId="{3B8BA7CE-B961-6CFF-64D1-397ACD14AEDE}"/>
          </ac:spMkLst>
        </pc:spChg>
      </pc:sldChg>
      <pc:sldChg chg="del">
        <pc:chgData name="Steve Johnson" userId="0d4dcba28bcfe7ee" providerId="LiveId" clId="{7BC4F1B2-57DA-4955-BF3D-C2EF8D3F6A3C}" dt="2024-03-18T15:08:27.634" v="1" actId="47"/>
        <pc:sldMkLst>
          <pc:docMk/>
          <pc:sldMk cId="0" sldId="265"/>
        </pc:sldMkLst>
      </pc:sldChg>
      <pc:sldChg chg="add del">
        <pc:chgData name="Steve Johnson" userId="0d4dcba28bcfe7ee" providerId="LiveId" clId="{7BC4F1B2-57DA-4955-BF3D-C2EF8D3F6A3C}" dt="2024-03-23T22:00:50.885" v="2907" actId="47"/>
        <pc:sldMkLst>
          <pc:docMk/>
          <pc:sldMk cId="3923600457" sldId="265"/>
        </pc:sldMkLst>
      </pc:sldChg>
      <pc:sldChg chg="del">
        <pc:chgData name="Steve Johnson" userId="0d4dcba28bcfe7ee" providerId="LiveId" clId="{7BC4F1B2-57DA-4955-BF3D-C2EF8D3F6A3C}" dt="2024-03-18T15:08:27.634" v="1" actId="47"/>
        <pc:sldMkLst>
          <pc:docMk/>
          <pc:sldMk cId="0" sldId="266"/>
        </pc:sldMkLst>
      </pc:sldChg>
      <pc:sldChg chg="modSp new mod modAnim modNotesTx">
        <pc:chgData name="Steve Johnson" userId="0d4dcba28bcfe7ee" providerId="LiveId" clId="{7BC4F1B2-57DA-4955-BF3D-C2EF8D3F6A3C}" dt="2024-03-24T01:26:12.109" v="4310" actId="20577"/>
        <pc:sldMkLst>
          <pc:docMk/>
          <pc:sldMk cId="2112620074" sldId="266"/>
        </pc:sldMkLst>
        <pc:spChg chg="mod">
          <ac:chgData name="Steve Johnson" userId="0d4dcba28bcfe7ee" providerId="LiveId" clId="{7BC4F1B2-57DA-4955-BF3D-C2EF8D3F6A3C}" dt="2024-03-23T22:01:28.957" v="2910" actId="1035"/>
          <ac:spMkLst>
            <pc:docMk/>
            <pc:sldMk cId="2112620074" sldId="266"/>
            <ac:spMk id="2" creationId="{88C79797-3686-F031-2065-0B09D55456A5}"/>
          </ac:spMkLst>
        </pc:spChg>
        <pc:spChg chg="mod">
          <ac:chgData name="Steve Johnson" userId="0d4dcba28bcfe7ee" providerId="LiveId" clId="{7BC4F1B2-57DA-4955-BF3D-C2EF8D3F6A3C}" dt="2024-03-24T01:25:22.556" v="4309" actId="20577"/>
          <ac:spMkLst>
            <pc:docMk/>
            <pc:sldMk cId="2112620074" sldId="266"/>
            <ac:spMk id="3" creationId="{3FE031DA-33E7-25C8-53E1-5250444D64CE}"/>
          </ac:spMkLst>
        </pc:spChg>
        <pc:spChg chg="mod">
          <ac:chgData name="Steve Johnson" userId="0d4dcba28bcfe7ee" providerId="LiveId" clId="{7BC4F1B2-57DA-4955-BF3D-C2EF8D3F6A3C}" dt="2024-03-24T01:26:12.109" v="4310" actId="20577"/>
          <ac:spMkLst>
            <pc:docMk/>
            <pc:sldMk cId="2112620074" sldId="266"/>
            <ac:spMk id="4" creationId="{4213813A-2934-CC82-31CC-224F1994DF4A}"/>
          </ac:spMkLst>
        </pc:spChg>
      </pc:sldChg>
      <pc:sldChg chg="del">
        <pc:chgData name="Steve Johnson" userId="0d4dcba28bcfe7ee" providerId="LiveId" clId="{7BC4F1B2-57DA-4955-BF3D-C2EF8D3F6A3C}" dt="2024-03-18T15:08:19.659" v="0" actId="47"/>
        <pc:sldMkLst>
          <pc:docMk/>
          <pc:sldMk cId="359422685" sldId="267"/>
        </pc:sldMkLst>
      </pc:sldChg>
      <pc:sldChg chg="modSp add mod ord modNotesTx">
        <pc:chgData name="Steve Johnson" userId="0d4dcba28bcfe7ee" providerId="LiveId" clId="{7BC4F1B2-57DA-4955-BF3D-C2EF8D3F6A3C}" dt="2024-03-24T01:17:49.313" v="4221" actId="113"/>
        <pc:sldMkLst>
          <pc:docMk/>
          <pc:sldMk cId="3376407414" sldId="267"/>
        </pc:sldMkLst>
        <pc:spChg chg="mod">
          <ac:chgData name="Steve Johnson" userId="0d4dcba28bcfe7ee" providerId="LiveId" clId="{7BC4F1B2-57DA-4955-BF3D-C2EF8D3F6A3C}" dt="2024-03-23T22:05:00.312" v="3022" actId="1037"/>
          <ac:spMkLst>
            <pc:docMk/>
            <pc:sldMk cId="3376407414" sldId="267"/>
            <ac:spMk id="2" creationId="{00000000-0000-0000-0000-000000000000}"/>
          </ac:spMkLst>
        </pc:spChg>
        <pc:spChg chg="mod">
          <ac:chgData name="Steve Johnson" userId="0d4dcba28bcfe7ee" providerId="LiveId" clId="{7BC4F1B2-57DA-4955-BF3D-C2EF8D3F6A3C}" dt="2024-03-23T22:04:15.589" v="3012" actId="1036"/>
          <ac:spMkLst>
            <pc:docMk/>
            <pc:sldMk cId="3376407414" sldId="267"/>
            <ac:spMk id="3" creationId="{00000000-0000-0000-0000-000000000000}"/>
          </ac:spMkLst>
        </pc:spChg>
        <pc:picChg chg="mod">
          <ac:chgData name="Steve Johnson" userId="0d4dcba28bcfe7ee" providerId="LiveId" clId="{7BC4F1B2-57DA-4955-BF3D-C2EF8D3F6A3C}" dt="2024-03-23T22:04:15.589" v="3012" actId="1036"/>
          <ac:picMkLst>
            <pc:docMk/>
            <pc:sldMk cId="3376407414" sldId="267"/>
            <ac:picMk id="2050" creationId="{00000000-0000-0000-0000-000000000000}"/>
          </ac:picMkLst>
        </pc:picChg>
      </pc:sldChg>
      <pc:sldChg chg="modSp add mod ord modNotesTx">
        <pc:chgData name="Steve Johnson" userId="0d4dcba28bcfe7ee" providerId="LiveId" clId="{7BC4F1B2-57DA-4955-BF3D-C2EF8D3F6A3C}" dt="2024-03-24T01:35:03.813" v="4417"/>
        <pc:sldMkLst>
          <pc:docMk/>
          <pc:sldMk cId="509093924" sldId="268"/>
        </pc:sldMkLst>
        <pc:spChg chg="mod">
          <ac:chgData name="Steve Johnson" userId="0d4dcba28bcfe7ee" providerId="LiveId" clId="{7BC4F1B2-57DA-4955-BF3D-C2EF8D3F6A3C}" dt="2024-03-23T23:13:57.136" v="3867" actId="1037"/>
          <ac:spMkLst>
            <pc:docMk/>
            <pc:sldMk cId="509093924" sldId="268"/>
            <ac:spMk id="2" creationId="{00000000-0000-0000-0000-000000000000}"/>
          </ac:spMkLst>
        </pc:spChg>
        <pc:spChg chg="mod">
          <ac:chgData name="Steve Johnson" userId="0d4dcba28bcfe7ee" providerId="LiveId" clId="{7BC4F1B2-57DA-4955-BF3D-C2EF8D3F6A3C}" dt="2024-03-23T23:13:42.466" v="3862" actId="14100"/>
          <ac:spMkLst>
            <pc:docMk/>
            <pc:sldMk cId="509093924" sldId="268"/>
            <ac:spMk id="3" creationId="{00000000-0000-0000-0000-000000000000}"/>
          </ac:spMkLst>
        </pc:spChg>
        <pc:picChg chg="mod">
          <ac:chgData name="Steve Johnson" userId="0d4dcba28bcfe7ee" providerId="LiveId" clId="{7BC4F1B2-57DA-4955-BF3D-C2EF8D3F6A3C}" dt="2024-03-23T23:12:54.331" v="3834" actId="1076"/>
          <ac:picMkLst>
            <pc:docMk/>
            <pc:sldMk cId="509093924" sldId="268"/>
            <ac:picMk id="2050" creationId="{00000000-0000-0000-0000-000000000000}"/>
          </ac:picMkLst>
        </pc:picChg>
      </pc:sldChg>
      <pc:sldChg chg="del">
        <pc:chgData name="Steve Johnson" userId="0d4dcba28bcfe7ee" providerId="LiveId" clId="{7BC4F1B2-57DA-4955-BF3D-C2EF8D3F6A3C}" dt="2024-03-18T15:08:27.634" v="1" actId="47"/>
        <pc:sldMkLst>
          <pc:docMk/>
          <pc:sldMk cId="497384149" sldId="269"/>
        </pc:sldMkLst>
      </pc:sldChg>
      <pc:sldChg chg="del">
        <pc:chgData name="Steve Johnson" userId="0d4dcba28bcfe7ee" providerId="LiveId" clId="{7BC4F1B2-57DA-4955-BF3D-C2EF8D3F6A3C}" dt="2024-03-18T15:08:27.634" v="1" actId="47"/>
        <pc:sldMkLst>
          <pc:docMk/>
          <pc:sldMk cId="2806103911" sldId="270"/>
        </pc:sldMkLst>
      </pc:sldChg>
      <pc:sldChg chg="del">
        <pc:chgData name="Steve Johnson" userId="0d4dcba28bcfe7ee" providerId="LiveId" clId="{7BC4F1B2-57DA-4955-BF3D-C2EF8D3F6A3C}" dt="2024-03-18T15:08:27.634" v="1" actId="47"/>
        <pc:sldMkLst>
          <pc:docMk/>
          <pc:sldMk cId="1563049451" sldId="271"/>
        </pc:sldMkLst>
      </pc:sldChg>
      <pc:sldChg chg="del">
        <pc:chgData name="Steve Johnson" userId="0d4dcba28bcfe7ee" providerId="LiveId" clId="{7BC4F1B2-57DA-4955-BF3D-C2EF8D3F6A3C}" dt="2024-03-18T15:08:27.634" v="1" actId="47"/>
        <pc:sldMkLst>
          <pc:docMk/>
          <pc:sldMk cId="4242335553" sldId="272"/>
        </pc:sldMkLst>
      </pc:sldChg>
      <pc:sldMasterChg chg="modSp modSldLayout">
        <pc:chgData name="Steve Johnson" userId="0d4dcba28bcfe7ee" providerId="LiveId" clId="{7BC4F1B2-57DA-4955-BF3D-C2EF8D3F6A3C}" dt="2024-03-18T15:09:12.384" v="6"/>
        <pc:sldMasterMkLst>
          <pc:docMk/>
          <pc:sldMasterMk cId="0" sldId="2147483732"/>
        </pc:sldMasterMkLst>
        <pc:spChg chg="mod">
          <ac:chgData name="Steve Johnson" userId="0d4dcba28bcfe7ee" providerId="LiveId" clId="{7BC4F1B2-57DA-4955-BF3D-C2EF8D3F6A3C}" dt="2024-03-18T15:09:12.384" v="6"/>
          <ac:spMkLst>
            <pc:docMk/>
            <pc:sldMasterMk cId="0" sldId="2147483732"/>
            <ac:spMk id="5" creationId="{00000000-0000-0000-0000-000000000000}"/>
          </ac:spMkLst>
        </pc:spChg>
        <pc:spChg chg="mod">
          <ac:chgData name="Steve Johnson" userId="0d4dcba28bcfe7ee" providerId="LiveId" clId="{7BC4F1B2-57DA-4955-BF3D-C2EF8D3F6A3C}" dt="2024-03-18T15:09:12.384" v="6"/>
          <ac:spMkLst>
            <pc:docMk/>
            <pc:sldMasterMk cId="0" sldId="2147483732"/>
            <ac:spMk id="7" creationId="{00000000-0000-0000-0000-000000000000}"/>
          </ac:spMkLst>
        </pc:spChg>
        <pc:spChg chg="mod">
          <ac:chgData name="Steve Johnson" userId="0d4dcba28bcfe7ee" providerId="LiveId" clId="{7BC4F1B2-57DA-4955-BF3D-C2EF8D3F6A3C}" dt="2024-03-18T15:09:12.384" v="6"/>
          <ac:spMkLst>
            <pc:docMk/>
            <pc:sldMasterMk cId="0" sldId="2147483732"/>
            <ac:spMk id="8" creationId="{00000000-0000-0000-0000-000000000000}"/>
          </ac:spMkLst>
        </pc:spChg>
        <pc:spChg chg="mod">
          <ac:chgData name="Steve Johnson" userId="0d4dcba28bcfe7ee" providerId="LiveId" clId="{7BC4F1B2-57DA-4955-BF3D-C2EF8D3F6A3C}" dt="2024-03-18T15:09:12.384" v="6"/>
          <ac:spMkLst>
            <pc:docMk/>
            <pc:sldMasterMk cId="0" sldId="2147483732"/>
            <ac:spMk id="9" creationId="{00000000-0000-0000-0000-000000000000}"/>
          </ac:spMkLst>
        </pc:spChg>
        <pc:spChg chg="mod">
          <ac:chgData name="Steve Johnson" userId="0d4dcba28bcfe7ee" providerId="LiveId" clId="{7BC4F1B2-57DA-4955-BF3D-C2EF8D3F6A3C}" dt="2024-03-18T15:09:12.384" v="6"/>
          <ac:spMkLst>
            <pc:docMk/>
            <pc:sldMasterMk cId="0" sldId="2147483732"/>
            <ac:spMk id="10" creationId="{00000000-0000-0000-0000-000000000000}"/>
          </ac:spMkLst>
        </pc:spChg>
        <pc:spChg chg="mod">
          <ac:chgData name="Steve Johnson" userId="0d4dcba28bcfe7ee" providerId="LiveId" clId="{7BC4F1B2-57DA-4955-BF3D-C2EF8D3F6A3C}" dt="2024-03-18T15:09:12.384" v="6"/>
          <ac:spMkLst>
            <pc:docMk/>
            <pc:sldMasterMk cId="0" sldId="2147483732"/>
            <ac:spMk id="11" creationId="{00000000-0000-0000-0000-000000000000}"/>
          </ac:spMkLst>
        </pc:spChg>
        <pc:spChg chg="mod">
          <ac:chgData name="Steve Johnson" userId="0d4dcba28bcfe7ee" providerId="LiveId" clId="{7BC4F1B2-57DA-4955-BF3D-C2EF8D3F6A3C}" dt="2024-03-18T15:09:12.384" v="6"/>
          <ac:spMkLst>
            <pc:docMk/>
            <pc:sldMasterMk cId="0" sldId="2147483732"/>
            <ac:spMk id="12" creationId="{00000000-0000-0000-0000-000000000000}"/>
          </ac:spMkLst>
        </pc:spChg>
        <pc:spChg chg="mod">
          <ac:chgData name="Steve Johnson" userId="0d4dcba28bcfe7ee" providerId="LiveId" clId="{7BC4F1B2-57DA-4955-BF3D-C2EF8D3F6A3C}" dt="2024-03-18T15:09:12.384" v="6"/>
          <ac:spMkLst>
            <pc:docMk/>
            <pc:sldMasterMk cId="0" sldId="2147483732"/>
            <ac:spMk id="28" creationId="{00000000-0000-0000-0000-000000000000}"/>
          </ac:spMkLst>
        </pc:spChg>
        <pc:sldLayoutChg chg="modSp">
          <pc:chgData name="Steve Johnson" userId="0d4dcba28bcfe7ee" providerId="LiveId" clId="{7BC4F1B2-57DA-4955-BF3D-C2EF8D3F6A3C}" dt="2024-03-18T15:09:12.384" v="6"/>
          <pc:sldLayoutMkLst>
            <pc:docMk/>
            <pc:sldMasterMk cId="0" sldId="2147483732"/>
            <pc:sldLayoutMk cId="0" sldId="2147483733"/>
          </pc:sldLayoutMkLst>
          <pc:spChg chg="mod">
            <ac:chgData name="Steve Johnson" userId="0d4dcba28bcfe7ee" providerId="LiveId" clId="{7BC4F1B2-57DA-4955-BF3D-C2EF8D3F6A3C}" dt="2024-03-18T15:09:12.384" v="6"/>
            <ac:spMkLst>
              <pc:docMk/>
              <pc:sldMasterMk cId="0" sldId="2147483732"/>
              <pc:sldLayoutMk cId="0" sldId="2147483733"/>
              <ac:spMk id="7" creationId="{00000000-0000-0000-0000-000000000000}"/>
            </ac:spMkLst>
          </pc:spChg>
          <pc:spChg chg="mod">
            <ac:chgData name="Steve Johnson" userId="0d4dcba28bcfe7ee" providerId="LiveId" clId="{7BC4F1B2-57DA-4955-BF3D-C2EF8D3F6A3C}" dt="2024-03-18T15:09:12.384" v="6"/>
            <ac:spMkLst>
              <pc:docMk/>
              <pc:sldMasterMk cId="0" sldId="2147483732"/>
              <pc:sldLayoutMk cId="0" sldId="2147483733"/>
              <ac:spMk id="9" creationId="{00000000-0000-0000-0000-000000000000}"/>
            </ac:spMkLst>
          </pc:spChg>
          <pc:spChg chg="mod">
            <ac:chgData name="Steve Johnson" userId="0d4dcba28bcfe7ee" providerId="LiveId" clId="{7BC4F1B2-57DA-4955-BF3D-C2EF8D3F6A3C}" dt="2024-03-18T15:09:12.384" v="6"/>
            <ac:spMkLst>
              <pc:docMk/>
              <pc:sldMasterMk cId="0" sldId="2147483732"/>
              <pc:sldLayoutMk cId="0" sldId="2147483733"/>
              <ac:spMk id="15" creationId="{00000000-0000-0000-0000-000000000000}"/>
            </ac:spMkLst>
          </pc:spChg>
          <pc:spChg chg="mod">
            <ac:chgData name="Steve Johnson" userId="0d4dcba28bcfe7ee" providerId="LiveId" clId="{7BC4F1B2-57DA-4955-BF3D-C2EF8D3F6A3C}" dt="2024-03-18T15:09:12.384" v="6"/>
            <ac:spMkLst>
              <pc:docMk/>
              <pc:sldMasterMk cId="0" sldId="2147483732"/>
              <pc:sldLayoutMk cId="0" sldId="2147483733"/>
              <ac:spMk id="29" creationId="{00000000-0000-0000-0000-000000000000}"/>
            </ac:spMkLst>
          </pc:spChg>
        </pc:sldLayoutChg>
        <pc:sldLayoutChg chg="modSp">
          <pc:chgData name="Steve Johnson" userId="0d4dcba28bcfe7ee" providerId="LiveId" clId="{7BC4F1B2-57DA-4955-BF3D-C2EF8D3F6A3C}" dt="2024-03-18T15:09:12.384" v="6"/>
          <pc:sldLayoutMkLst>
            <pc:docMk/>
            <pc:sldMasterMk cId="0" sldId="2147483732"/>
            <pc:sldLayoutMk cId="0" sldId="2147483734"/>
          </pc:sldLayoutMkLst>
          <pc:spChg chg="mod">
            <ac:chgData name="Steve Johnson" userId="0d4dcba28bcfe7ee" providerId="LiveId" clId="{7BC4F1B2-57DA-4955-BF3D-C2EF8D3F6A3C}" dt="2024-03-18T15:09:12.384" v="6"/>
            <ac:spMkLst>
              <pc:docMk/>
              <pc:sldMasterMk cId="0" sldId="2147483732"/>
              <pc:sldLayoutMk cId="0" sldId="2147483734"/>
              <ac:spMk id="27" creationId="{00000000-0000-0000-0000-000000000000}"/>
            </ac:spMkLst>
          </pc:spChg>
        </pc:sldLayoutChg>
        <pc:sldLayoutChg chg="modSp">
          <pc:chgData name="Steve Johnson" userId="0d4dcba28bcfe7ee" providerId="LiveId" clId="{7BC4F1B2-57DA-4955-BF3D-C2EF8D3F6A3C}" dt="2024-03-18T15:09:12.384" v="6"/>
          <pc:sldLayoutMkLst>
            <pc:docMk/>
            <pc:sldMasterMk cId="0" sldId="2147483732"/>
            <pc:sldLayoutMk cId="0" sldId="2147483735"/>
          </pc:sldLayoutMkLst>
          <pc:spChg chg="mod">
            <ac:chgData name="Steve Johnson" userId="0d4dcba28bcfe7ee" providerId="LiveId" clId="{7BC4F1B2-57DA-4955-BF3D-C2EF8D3F6A3C}" dt="2024-03-18T15:09:12.384" v="6"/>
            <ac:spMkLst>
              <pc:docMk/>
              <pc:sldMasterMk cId="0" sldId="2147483732"/>
              <pc:sldLayoutMk cId="0" sldId="2147483735"/>
              <ac:spMk id="6" creationId="{00000000-0000-0000-0000-000000000000}"/>
            </ac:spMkLst>
          </pc:spChg>
          <pc:spChg chg="mod">
            <ac:chgData name="Steve Johnson" userId="0d4dcba28bcfe7ee" providerId="LiveId" clId="{7BC4F1B2-57DA-4955-BF3D-C2EF8D3F6A3C}" dt="2024-03-18T15:09:12.384" v="6"/>
            <ac:spMkLst>
              <pc:docMk/>
              <pc:sldMasterMk cId="0" sldId="2147483732"/>
              <pc:sldLayoutMk cId="0" sldId="2147483735"/>
              <ac:spMk id="7" creationId="{00000000-0000-0000-0000-000000000000}"/>
            </ac:spMkLst>
          </pc:spChg>
          <pc:spChg chg="mod">
            <ac:chgData name="Steve Johnson" userId="0d4dcba28bcfe7ee" providerId="LiveId" clId="{7BC4F1B2-57DA-4955-BF3D-C2EF8D3F6A3C}" dt="2024-03-18T15:09:12.384" v="6"/>
            <ac:spMkLst>
              <pc:docMk/>
              <pc:sldMasterMk cId="0" sldId="2147483732"/>
              <pc:sldLayoutMk cId="0" sldId="2147483735"/>
              <ac:spMk id="8" creationId="{00000000-0000-0000-0000-000000000000}"/>
            </ac:spMkLst>
          </pc:spChg>
        </pc:sldLayoutChg>
        <pc:sldLayoutChg chg="modSp">
          <pc:chgData name="Steve Johnson" userId="0d4dcba28bcfe7ee" providerId="LiveId" clId="{7BC4F1B2-57DA-4955-BF3D-C2EF8D3F6A3C}" dt="2024-03-18T15:09:12.384" v="6"/>
          <pc:sldLayoutMkLst>
            <pc:docMk/>
            <pc:sldMasterMk cId="0" sldId="2147483732"/>
            <pc:sldLayoutMk cId="0" sldId="2147483736"/>
          </pc:sldLayoutMkLst>
          <pc:spChg chg="mod">
            <ac:chgData name="Steve Johnson" userId="0d4dcba28bcfe7ee" providerId="LiveId" clId="{7BC4F1B2-57DA-4955-BF3D-C2EF8D3F6A3C}" dt="2024-03-18T15:09:12.384" v="6"/>
            <ac:spMkLst>
              <pc:docMk/>
              <pc:sldMasterMk cId="0" sldId="2147483732"/>
              <pc:sldLayoutMk cId="0" sldId="2147483736"/>
              <ac:spMk id="13" creationId="{00000000-0000-0000-0000-000000000000}"/>
            </ac:spMkLst>
          </pc:spChg>
          <pc:spChg chg="mod">
            <ac:chgData name="Steve Johnson" userId="0d4dcba28bcfe7ee" providerId="LiveId" clId="{7BC4F1B2-57DA-4955-BF3D-C2EF8D3F6A3C}" dt="2024-03-18T15:09:12.384" v="6"/>
            <ac:spMkLst>
              <pc:docMk/>
              <pc:sldMasterMk cId="0" sldId="2147483732"/>
              <pc:sldLayoutMk cId="0" sldId="2147483736"/>
              <ac:spMk id="14" creationId="{00000000-0000-0000-0000-000000000000}"/>
            </ac:spMkLst>
          </pc:spChg>
          <pc:spChg chg="mod">
            <ac:chgData name="Steve Johnson" userId="0d4dcba28bcfe7ee" providerId="LiveId" clId="{7BC4F1B2-57DA-4955-BF3D-C2EF8D3F6A3C}" dt="2024-03-18T15:09:12.384" v="6"/>
            <ac:spMkLst>
              <pc:docMk/>
              <pc:sldMasterMk cId="0" sldId="2147483732"/>
              <pc:sldLayoutMk cId="0" sldId="2147483736"/>
              <ac:spMk id="20" creationId="{00000000-0000-0000-0000-000000000000}"/>
            </ac:spMkLst>
          </pc:spChg>
        </pc:sldLayoutChg>
        <pc:sldLayoutChg chg="modSp">
          <pc:chgData name="Steve Johnson" userId="0d4dcba28bcfe7ee" providerId="LiveId" clId="{7BC4F1B2-57DA-4955-BF3D-C2EF8D3F6A3C}" dt="2024-03-18T15:09:12.384" v="6"/>
          <pc:sldLayoutMkLst>
            <pc:docMk/>
            <pc:sldMasterMk cId="0" sldId="2147483732"/>
            <pc:sldLayoutMk cId="0" sldId="2147483737"/>
          </pc:sldLayoutMkLst>
          <pc:spChg chg="mod">
            <ac:chgData name="Steve Johnson" userId="0d4dcba28bcfe7ee" providerId="LiveId" clId="{7BC4F1B2-57DA-4955-BF3D-C2EF8D3F6A3C}" dt="2024-03-18T15:09:12.384" v="6"/>
            <ac:spMkLst>
              <pc:docMk/>
              <pc:sldMasterMk cId="0" sldId="2147483732"/>
              <pc:sldLayoutMk cId="0" sldId="2147483737"/>
              <ac:spMk id="4" creationId="{00000000-0000-0000-0000-000000000000}"/>
            </ac:spMkLst>
          </pc:spChg>
          <pc:spChg chg="mod">
            <ac:chgData name="Steve Johnson" userId="0d4dcba28bcfe7ee" providerId="LiveId" clId="{7BC4F1B2-57DA-4955-BF3D-C2EF8D3F6A3C}" dt="2024-03-18T15:09:12.384" v="6"/>
            <ac:spMkLst>
              <pc:docMk/>
              <pc:sldMasterMk cId="0" sldId="2147483732"/>
              <pc:sldLayoutMk cId="0" sldId="2147483737"/>
              <ac:spMk id="7" creationId="{00000000-0000-0000-0000-000000000000}"/>
            </ac:spMkLst>
          </pc:spChg>
          <pc:spChg chg="mod">
            <ac:chgData name="Steve Johnson" userId="0d4dcba28bcfe7ee" providerId="LiveId" clId="{7BC4F1B2-57DA-4955-BF3D-C2EF8D3F6A3C}" dt="2024-03-18T15:09:12.384" v="6"/>
            <ac:spMkLst>
              <pc:docMk/>
              <pc:sldMasterMk cId="0" sldId="2147483732"/>
              <pc:sldLayoutMk cId="0" sldId="2147483737"/>
              <ac:spMk id="11" creationId="{00000000-0000-0000-0000-000000000000}"/>
            </ac:spMkLst>
          </pc:spChg>
          <pc:spChg chg="mod">
            <ac:chgData name="Steve Johnson" userId="0d4dcba28bcfe7ee" providerId="LiveId" clId="{7BC4F1B2-57DA-4955-BF3D-C2EF8D3F6A3C}" dt="2024-03-18T15:09:12.384" v="6"/>
            <ac:spMkLst>
              <pc:docMk/>
              <pc:sldMasterMk cId="0" sldId="2147483732"/>
              <pc:sldLayoutMk cId="0" sldId="2147483737"/>
              <ac:spMk id="13" creationId="{00000000-0000-0000-0000-000000000000}"/>
            </ac:spMkLst>
          </pc:spChg>
          <pc:spChg chg="mod">
            <ac:chgData name="Steve Johnson" userId="0d4dcba28bcfe7ee" providerId="LiveId" clId="{7BC4F1B2-57DA-4955-BF3D-C2EF8D3F6A3C}" dt="2024-03-18T15:09:12.384" v="6"/>
            <ac:spMkLst>
              <pc:docMk/>
              <pc:sldMasterMk cId="0" sldId="2147483732"/>
              <pc:sldLayoutMk cId="0" sldId="2147483737"/>
              <ac:spMk id="25" creationId="{00000000-0000-0000-0000-000000000000}"/>
            </ac:spMkLst>
          </pc:spChg>
          <pc:spChg chg="mod">
            <ac:chgData name="Steve Johnson" userId="0d4dcba28bcfe7ee" providerId="LiveId" clId="{7BC4F1B2-57DA-4955-BF3D-C2EF8D3F6A3C}" dt="2024-03-18T15:09:12.384" v="6"/>
            <ac:spMkLst>
              <pc:docMk/>
              <pc:sldMasterMk cId="0" sldId="2147483732"/>
              <pc:sldLayoutMk cId="0" sldId="2147483737"/>
              <ac:spMk id="28" creationId="{00000000-0000-0000-0000-000000000000}"/>
            </ac:spMkLst>
          </pc:spChg>
          <pc:spChg chg="mod">
            <ac:chgData name="Steve Johnson" userId="0d4dcba28bcfe7ee" providerId="LiveId" clId="{7BC4F1B2-57DA-4955-BF3D-C2EF8D3F6A3C}" dt="2024-03-18T15:09:12.384" v="6"/>
            <ac:spMkLst>
              <pc:docMk/>
              <pc:sldMasterMk cId="0" sldId="2147483732"/>
              <pc:sldLayoutMk cId="0" sldId="2147483737"/>
              <ac:spMk id="29" creationId="{00000000-0000-0000-0000-000000000000}"/>
            </ac:spMkLst>
          </pc:spChg>
        </pc:sldLayoutChg>
        <pc:sldLayoutChg chg="modSp">
          <pc:chgData name="Steve Johnson" userId="0d4dcba28bcfe7ee" providerId="LiveId" clId="{7BC4F1B2-57DA-4955-BF3D-C2EF8D3F6A3C}" dt="2024-03-18T15:09:12.384" v="6"/>
          <pc:sldLayoutMkLst>
            <pc:docMk/>
            <pc:sldMasterMk cId="0" sldId="2147483732"/>
            <pc:sldLayoutMk cId="0" sldId="2147483738"/>
          </pc:sldLayoutMkLst>
          <pc:spChg chg="mod">
            <ac:chgData name="Steve Johnson" userId="0d4dcba28bcfe7ee" providerId="LiveId" clId="{7BC4F1B2-57DA-4955-BF3D-C2EF8D3F6A3C}" dt="2024-03-18T15:09:12.384" v="6"/>
            <ac:spMkLst>
              <pc:docMk/>
              <pc:sldMasterMk cId="0" sldId="2147483732"/>
              <pc:sldLayoutMk cId="0" sldId="2147483738"/>
              <ac:spMk id="30" creationId="{00000000-0000-0000-0000-000000000000}"/>
            </ac:spMkLst>
          </pc:spChg>
        </pc:sldLayoutChg>
        <pc:sldLayoutChg chg="modSp">
          <pc:chgData name="Steve Johnson" userId="0d4dcba28bcfe7ee" providerId="LiveId" clId="{7BC4F1B2-57DA-4955-BF3D-C2EF8D3F6A3C}" dt="2024-03-18T15:09:12.384" v="6"/>
          <pc:sldLayoutMkLst>
            <pc:docMk/>
            <pc:sldMasterMk cId="0" sldId="2147483732"/>
            <pc:sldLayoutMk cId="0" sldId="2147483740"/>
          </pc:sldLayoutMkLst>
          <pc:spChg chg="mod">
            <ac:chgData name="Steve Johnson" userId="0d4dcba28bcfe7ee" providerId="LiveId" clId="{7BC4F1B2-57DA-4955-BF3D-C2EF8D3F6A3C}" dt="2024-03-18T15:09:12.384" v="6"/>
            <ac:spMkLst>
              <pc:docMk/>
              <pc:sldMasterMk cId="0" sldId="2147483732"/>
              <pc:sldLayoutMk cId="0" sldId="2147483740"/>
              <ac:spMk id="8" creationId="{00000000-0000-0000-0000-000000000000}"/>
            </ac:spMkLst>
          </pc:spChg>
          <pc:spChg chg="mod">
            <ac:chgData name="Steve Johnson" userId="0d4dcba28bcfe7ee" providerId="LiveId" clId="{7BC4F1B2-57DA-4955-BF3D-C2EF8D3F6A3C}" dt="2024-03-18T15:09:12.384" v="6"/>
            <ac:spMkLst>
              <pc:docMk/>
              <pc:sldMasterMk cId="0" sldId="2147483732"/>
              <pc:sldLayoutMk cId="0" sldId="2147483740"/>
              <ac:spMk id="12" creationId="{00000000-0000-0000-0000-000000000000}"/>
            </ac:spMkLst>
          </pc:spChg>
          <pc:spChg chg="mod">
            <ac:chgData name="Steve Johnson" userId="0d4dcba28bcfe7ee" providerId="LiveId" clId="{7BC4F1B2-57DA-4955-BF3D-C2EF8D3F6A3C}" dt="2024-03-18T15:09:12.384" v="6"/>
            <ac:spMkLst>
              <pc:docMk/>
              <pc:sldMasterMk cId="0" sldId="2147483732"/>
              <pc:sldLayoutMk cId="0" sldId="2147483740"/>
              <ac:spMk id="14" creationId="{00000000-0000-0000-0000-000000000000}"/>
            </ac:spMkLst>
          </pc:spChg>
          <pc:spChg chg="mod">
            <ac:chgData name="Steve Johnson" userId="0d4dcba28bcfe7ee" providerId="LiveId" clId="{7BC4F1B2-57DA-4955-BF3D-C2EF8D3F6A3C}" dt="2024-03-18T15:09:12.384" v="6"/>
            <ac:spMkLst>
              <pc:docMk/>
              <pc:sldMasterMk cId="0" sldId="2147483732"/>
              <pc:sldLayoutMk cId="0" sldId="2147483740"/>
              <ac:spMk id="26" creationId="{00000000-0000-0000-0000-000000000000}"/>
            </ac:spMkLst>
          </pc:spChg>
        </pc:sldLayoutChg>
        <pc:sldLayoutChg chg="modSp">
          <pc:chgData name="Steve Johnson" userId="0d4dcba28bcfe7ee" providerId="LiveId" clId="{7BC4F1B2-57DA-4955-BF3D-C2EF8D3F6A3C}" dt="2024-03-18T15:09:12.384" v="6"/>
          <pc:sldLayoutMkLst>
            <pc:docMk/>
            <pc:sldMasterMk cId="0" sldId="2147483732"/>
            <pc:sldLayoutMk cId="0" sldId="2147483741"/>
          </pc:sldLayoutMkLst>
          <pc:spChg chg="mod">
            <ac:chgData name="Steve Johnson" userId="0d4dcba28bcfe7ee" providerId="LiveId" clId="{7BC4F1B2-57DA-4955-BF3D-C2EF8D3F6A3C}" dt="2024-03-18T15:09:12.384" v="6"/>
            <ac:spMkLst>
              <pc:docMk/>
              <pc:sldMasterMk cId="0" sldId="2147483732"/>
              <pc:sldLayoutMk cId="0" sldId="2147483741"/>
              <ac:spMk id="13" creationId="{00000000-0000-0000-0000-000000000000}"/>
            </ac:spMkLst>
          </pc:spChg>
          <pc:spChg chg="mod">
            <ac:chgData name="Steve Johnson" userId="0d4dcba28bcfe7ee" providerId="LiveId" clId="{7BC4F1B2-57DA-4955-BF3D-C2EF8D3F6A3C}" dt="2024-03-18T15:09:12.384" v="6"/>
            <ac:spMkLst>
              <pc:docMk/>
              <pc:sldMasterMk cId="0" sldId="2147483732"/>
              <pc:sldLayoutMk cId="0" sldId="2147483741"/>
              <ac:spMk id="17" creationId="{00000000-0000-0000-0000-000000000000}"/>
            </ac:spMkLst>
          </pc:spChg>
          <pc:spChg chg="mod">
            <ac:chgData name="Steve Johnson" userId="0d4dcba28bcfe7ee" providerId="LiveId" clId="{7BC4F1B2-57DA-4955-BF3D-C2EF8D3F6A3C}" dt="2024-03-18T15:09:12.384" v="6"/>
            <ac:spMkLst>
              <pc:docMk/>
              <pc:sldMasterMk cId="0" sldId="2147483732"/>
              <pc:sldLayoutMk cId="0" sldId="2147483741"/>
              <ac:spMk id="26" creationId="{00000000-0000-0000-0000-000000000000}"/>
            </ac:spMkLst>
          </pc:spChg>
        </pc:sldLayoutChg>
        <pc:sldLayoutChg chg="modSp">
          <pc:chgData name="Steve Johnson" userId="0d4dcba28bcfe7ee" providerId="LiveId" clId="{7BC4F1B2-57DA-4955-BF3D-C2EF8D3F6A3C}" dt="2024-03-18T15:09:12.384" v="6"/>
          <pc:sldLayoutMkLst>
            <pc:docMk/>
            <pc:sldMasterMk cId="0" sldId="2147483732"/>
            <pc:sldLayoutMk cId="0" sldId="2147483743"/>
          </pc:sldLayoutMkLst>
          <pc:spChg chg="mod">
            <ac:chgData name="Steve Johnson" userId="0d4dcba28bcfe7ee" providerId="LiveId" clId="{7BC4F1B2-57DA-4955-BF3D-C2EF8D3F6A3C}" dt="2024-03-18T15:09:12.384" v="6"/>
            <ac:spMkLst>
              <pc:docMk/>
              <pc:sldMasterMk cId="0" sldId="2147483732"/>
              <pc:sldLayoutMk cId="0" sldId="2147483743"/>
              <ac:spMk id="2" creationId="{00000000-0000-0000-0000-000000000000}"/>
            </ac:spMkLst>
          </pc:spChg>
          <pc:spChg chg="mod">
            <ac:chgData name="Steve Johnson" userId="0d4dcba28bcfe7ee" providerId="LiveId" clId="{7BC4F1B2-57DA-4955-BF3D-C2EF8D3F6A3C}" dt="2024-03-18T15:09:12.384" v="6"/>
            <ac:spMkLst>
              <pc:docMk/>
              <pc:sldMasterMk cId="0" sldId="2147483732"/>
              <pc:sldLayoutMk cId="0" sldId="2147483743"/>
              <ac:spMk id="3"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AB6DCF9-B62A-4D77-A1B1-C332054952A0}" type="datetimeFigureOut">
              <a:rPr lang="en-US" smtClean="0"/>
              <a:t>3/23/2024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B7D0525-3616-467E-B59A-3929832C6CDB}"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FEFD8CD-9F55-47A3-B9D6-A7D667B7F146}" type="datetimeFigureOut">
              <a:rPr lang="en-US" smtClean="0"/>
              <a:t>3/23/2024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850FD0E-51A1-40D3-927F-4ABE226D544A}" type="slidenum">
              <a:rPr lang="en-US" smtClean="0"/>
              <a:t>‹#›</a:t>
            </a:fld>
            <a:endParaRPr lang="en-US"/>
          </a:p>
        </p:txBody>
      </p:sp>
    </p:spTree>
    <p:extLst>
      <p:ext uri="{BB962C8B-B14F-4D97-AF65-F5344CB8AC3E}">
        <p14:creationId xmlns:p14="http://schemas.microsoft.com/office/powerpoint/2010/main" val="595870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b="1" dirty="0"/>
              <a:t>Thank Faber; praise team</a:t>
            </a:r>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a:t>Do you remember your first parade?</a:t>
            </a:r>
          </a:p>
          <a:p>
            <a:endParaRPr lang="en-US" b="1" dirty="0"/>
          </a:p>
        </p:txBody>
      </p:sp>
      <p:sp>
        <p:nvSpPr>
          <p:cNvPr id="4" name="Slide Number Placeholder 3"/>
          <p:cNvSpPr>
            <a:spLocks noGrp="1"/>
          </p:cNvSpPr>
          <p:nvPr>
            <p:ph type="sldNum" sz="quarter" idx="10"/>
          </p:nvPr>
        </p:nvSpPr>
        <p:spPr/>
        <p:txBody>
          <a:bodyPr/>
          <a:lstStyle/>
          <a:p>
            <a:fld id="{D850FD0E-51A1-40D3-927F-4ABE226D544A}" type="slidenum">
              <a:rPr lang="en-US" smtClean="0"/>
              <a:t>1</a:t>
            </a:fld>
            <a:endParaRPr lang="en-US"/>
          </a:p>
        </p:txBody>
      </p:sp>
    </p:spTree>
    <p:extLst>
      <p:ext uri="{BB962C8B-B14F-4D97-AF65-F5344CB8AC3E}">
        <p14:creationId xmlns:p14="http://schemas.microsoft.com/office/powerpoint/2010/main" val="2347997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D850FD0E-51A1-40D3-927F-4ABE226D544A}" type="slidenum">
              <a:rPr lang="en-US" smtClean="0"/>
              <a:t>10</a:t>
            </a:fld>
            <a:endParaRPr lang="en-US"/>
          </a:p>
        </p:txBody>
      </p:sp>
    </p:spTree>
    <p:extLst>
      <p:ext uri="{BB962C8B-B14F-4D97-AF65-F5344CB8AC3E}">
        <p14:creationId xmlns:p14="http://schemas.microsoft.com/office/powerpoint/2010/main" val="2887596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precise course of events leading up to Resurrection Sunday is not perfectly understood.</a:t>
            </a:r>
          </a:p>
          <a:p>
            <a:r>
              <a:rPr lang="en-US" dirty="0"/>
              <a:t>Here is the consensus.</a:t>
            </a:r>
          </a:p>
          <a:p>
            <a:r>
              <a:rPr lang="en-US" dirty="0"/>
              <a:t>All four gospel accounts are needed to complete the picture.</a:t>
            </a:r>
          </a:p>
          <a:p>
            <a:endParaRPr lang="en-US" dirty="0"/>
          </a:p>
          <a:p>
            <a:endParaRPr lang="en-US" dirty="0"/>
          </a:p>
        </p:txBody>
      </p:sp>
      <p:sp>
        <p:nvSpPr>
          <p:cNvPr id="4" name="Slide Number Placeholder 3"/>
          <p:cNvSpPr>
            <a:spLocks noGrp="1"/>
          </p:cNvSpPr>
          <p:nvPr>
            <p:ph type="sldNum" sz="quarter" idx="5"/>
          </p:nvPr>
        </p:nvSpPr>
        <p:spPr/>
        <p:txBody>
          <a:bodyPr/>
          <a:lstStyle/>
          <a:p>
            <a:fld id="{D850FD0E-51A1-40D3-927F-4ABE226D544A}" type="slidenum">
              <a:rPr lang="en-US" smtClean="0"/>
              <a:t>2</a:t>
            </a:fld>
            <a:endParaRPr lang="en-US"/>
          </a:p>
        </p:txBody>
      </p:sp>
    </p:spTree>
    <p:extLst>
      <p:ext uri="{BB962C8B-B14F-4D97-AF65-F5344CB8AC3E}">
        <p14:creationId xmlns:p14="http://schemas.microsoft.com/office/powerpoint/2010/main" val="1927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b="1" dirty="0"/>
          </a:p>
          <a:p>
            <a:r>
              <a:rPr lang="en-US" b="1" dirty="0"/>
              <a:t>* * * R E A D   T E X T * * *</a:t>
            </a:r>
          </a:p>
        </p:txBody>
      </p:sp>
      <p:sp>
        <p:nvSpPr>
          <p:cNvPr id="4" name="Slide Number Placeholder 3"/>
          <p:cNvSpPr>
            <a:spLocks noGrp="1"/>
          </p:cNvSpPr>
          <p:nvPr>
            <p:ph type="sldNum" sz="quarter" idx="10"/>
          </p:nvPr>
        </p:nvSpPr>
        <p:spPr/>
        <p:txBody>
          <a:bodyPr/>
          <a:lstStyle/>
          <a:p>
            <a:fld id="{D850FD0E-51A1-40D3-927F-4ABE226D544A}" type="slidenum">
              <a:rPr lang="en-US" smtClean="0"/>
              <a:t>3</a:t>
            </a:fld>
            <a:endParaRPr lang="en-US"/>
          </a:p>
        </p:txBody>
      </p:sp>
    </p:spTree>
    <p:extLst>
      <p:ext uri="{BB962C8B-B14F-4D97-AF65-F5344CB8AC3E}">
        <p14:creationId xmlns:p14="http://schemas.microsoft.com/office/powerpoint/2010/main" val="3154473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Jesus prepares to enter Jerusalem</a:t>
            </a:r>
            <a:endParaRPr lang="en-US" b="0" dirty="0"/>
          </a:p>
          <a:p>
            <a:r>
              <a:rPr lang="en-US" b="0" dirty="0"/>
              <a:t>     He made Jerusalem his goal ten chapters ago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     </a:t>
            </a:r>
            <a:r>
              <a:rPr lang="en-US" sz="1800" dirty="0">
                <a:effectLst/>
                <a:latin typeface="Calibri" panose="020F0502020204030204" pitchFamily="34" charset="0"/>
              </a:rPr>
              <a:t>Luke 9:51</a:t>
            </a:r>
            <a:r>
              <a:rPr lang="en-US" sz="1800" u="none" strike="noStrike" dirty="0">
                <a:effectLst/>
                <a:latin typeface="Calibri" panose="020F0502020204030204" pitchFamily="34" charset="0"/>
              </a:rPr>
              <a:t> </a:t>
            </a:r>
            <a:r>
              <a:rPr lang="en-US" sz="1800" dirty="0">
                <a:effectLst/>
                <a:latin typeface="Calibri" panose="020F0502020204030204" pitchFamily="34" charset="0"/>
              </a:rPr>
              <a:t>As the time approached for him to be taken up to heaven, Jesus resolutely set out for Jerusalem. </a:t>
            </a:r>
          </a:p>
          <a:p>
            <a:endParaRPr lang="en-US" b="1" dirty="0"/>
          </a:p>
          <a:p>
            <a:r>
              <a:rPr lang="en-US" b="1" dirty="0"/>
              <a:t>He has been avoiding the city</a:t>
            </a:r>
          </a:p>
          <a:p>
            <a:pPr marL="0" marR="0">
              <a:lnSpc>
                <a:spcPct val="115000"/>
              </a:lnSpc>
              <a:spcBef>
                <a:spcPts val="0"/>
              </a:spcBef>
              <a:spcAft>
                <a:spcPts val="1000"/>
              </a:spcAft>
            </a:pPr>
            <a:r>
              <a:rPr lang="en-US" sz="1800" dirty="0">
                <a:effectLst/>
                <a:latin typeface="Calibri" panose="020F0502020204030204" pitchFamily="34" charset="0"/>
              </a:rPr>
              <a:t>John 11:7-8</a:t>
            </a:r>
            <a:r>
              <a:rPr lang="en-US" sz="1800" u="none" strike="noStrike" dirty="0">
                <a:effectLst/>
                <a:latin typeface="Calibri" panose="020F0502020204030204" pitchFamily="34" charset="0"/>
              </a:rPr>
              <a:t> </a:t>
            </a:r>
            <a:r>
              <a:rPr lang="en-US" sz="1800" dirty="0">
                <a:effectLst/>
                <a:latin typeface="Calibri" panose="020F0502020204030204" pitchFamily="34" charset="0"/>
              </a:rPr>
              <a:t>Then he said to his disciples, “Let us go back to Judea.” “But Rabbi,” they said, “a short while ago the Jews tried to stone you, and yet you are going back there?” </a:t>
            </a:r>
          </a:p>
          <a:p>
            <a:endParaRPr lang="en-US" dirty="0"/>
          </a:p>
          <a:p>
            <a:r>
              <a:rPr lang="en-US" b="1" dirty="0"/>
              <a:t>He sends for the colt of a donkey</a:t>
            </a:r>
          </a:p>
          <a:p>
            <a:r>
              <a:rPr lang="en-US" dirty="0"/>
              <a:t>     Two ways to understand this</a:t>
            </a:r>
          </a:p>
          <a:p>
            <a:r>
              <a:rPr lang="en-US" dirty="0"/>
              <a:t>          Jesus’ supernatural foreknowledge</a:t>
            </a:r>
          </a:p>
          <a:p>
            <a:r>
              <a:rPr lang="en-US" dirty="0"/>
              <a:t>          Jesus’ deliberate advance planning</a:t>
            </a:r>
          </a:p>
          <a:p>
            <a:r>
              <a:rPr lang="en-US" dirty="0"/>
              <a:t>               Both are valid. I prefer the latter. It doesn’t detract from his deity, and emphasizes his deliberate actions</a:t>
            </a:r>
          </a:p>
          <a:p>
            <a:endParaRPr lang="en-US" dirty="0"/>
          </a:p>
          <a:p>
            <a:r>
              <a:rPr lang="en-US" b="1" dirty="0"/>
              <a:t>A highly symbolic gesture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i="1" dirty="0">
                <a:effectLst/>
                <a:latin typeface="Calibri" panose="020F0502020204030204" pitchFamily="34" charset="0"/>
              </a:rPr>
              <a:t>Zechariah 9:9</a:t>
            </a:r>
            <a:r>
              <a:rPr lang="en-US" sz="1800" i="1" u="none" strike="noStrike" dirty="0">
                <a:effectLst/>
                <a:latin typeface="Calibri" panose="020F0502020204030204" pitchFamily="34" charset="0"/>
              </a:rPr>
              <a:t> </a:t>
            </a:r>
            <a:r>
              <a:rPr lang="en-US" sz="1800" i="1" dirty="0">
                <a:effectLst/>
                <a:latin typeface="Calibri" panose="020F0502020204030204" pitchFamily="34" charset="0"/>
              </a:rPr>
              <a:t>Rejoice greatly, O Daughter of Zion! Shout, Daughter of Jerusalem! See, your king comes to you, righteous and having salvation, gentle and riding on a donkey, on a colt, the foal of a donkey.</a:t>
            </a:r>
            <a:r>
              <a:rPr lang="en-US" sz="1800" dirty="0">
                <a:effectLst/>
                <a:latin typeface="Calibri" panose="020F050202020403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D850FD0E-51A1-40D3-927F-4ABE226D544A}" type="slidenum">
              <a:rPr lang="en-US" smtClean="0"/>
              <a:t>4</a:t>
            </a:fld>
            <a:endParaRPr lang="en-US"/>
          </a:p>
        </p:txBody>
      </p:sp>
    </p:spTree>
    <p:extLst>
      <p:ext uri="{BB962C8B-B14F-4D97-AF65-F5344CB8AC3E}">
        <p14:creationId xmlns:p14="http://schemas.microsoft.com/office/powerpoint/2010/main" val="3201257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b="1" dirty="0"/>
              <a:t>Jesus weeps over the city</a:t>
            </a:r>
          </a:p>
          <a:p>
            <a:r>
              <a:rPr lang="en-US" dirty="0"/>
              <a:t>     This is one of Luke’s unique perspective</a:t>
            </a:r>
          </a:p>
          <a:p>
            <a:r>
              <a:rPr lang="en-US" dirty="0"/>
              <a:t>     He alone combines Jesus’ triumphant entry with his tears</a:t>
            </a:r>
          </a:p>
          <a:p>
            <a:r>
              <a:rPr lang="en-US" dirty="0"/>
              <a:t>Jerusalem</a:t>
            </a:r>
          </a:p>
          <a:p>
            <a:pPr marL="171450" indent="-171450">
              <a:buFont typeface="Arial" panose="020B0604020202020204" pitchFamily="34" charset="0"/>
              <a:buChar char="•"/>
            </a:pPr>
            <a:r>
              <a:rPr lang="en-US" dirty="0"/>
              <a:t>More than the biggest town</a:t>
            </a:r>
          </a:p>
          <a:p>
            <a:pPr marL="171450" indent="-171450">
              <a:buFont typeface="Arial" panose="020B0604020202020204" pitchFamily="34" charset="0"/>
              <a:buChar char="•"/>
            </a:pPr>
            <a:r>
              <a:rPr lang="en-US" dirty="0"/>
              <a:t>More than the nation’s capitol</a:t>
            </a:r>
          </a:p>
          <a:p>
            <a:pPr marL="171450" indent="-171450">
              <a:buFont typeface="Arial" panose="020B0604020202020204" pitchFamily="34" charset="0"/>
              <a:buChar char="•"/>
            </a:pPr>
            <a:r>
              <a:rPr lang="en-US" dirty="0"/>
              <a:t>The location of the temple</a:t>
            </a:r>
          </a:p>
          <a:p>
            <a:pPr marL="628650" lvl="1" indent="-171450">
              <a:buFont typeface="Arial" panose="020B0604020202020204" pitchFamily="34" charset="0"/>
              <a:buChar char="•"/>
            </a:pPr>
            <a:r>
              <a:rPr lang="en-US" dirty="0"/>
              <a:t>Where sacrifices were made every day</a:t>
            </a:r>
          </a:p>
          <a:p>
            <a:pPr marL="628650" lvl="1" indent="-171450">
              <a:buFont typeface="Arial" panose="020B0604020202020204" pitchFamily="34" charset="0"/>
              <a:buChar char="•"/>
            </a:pPr>
            <a:r>
              <a:rPr lang="en-US" dirty="0"/>
              <a:t>Where everyone came for Passover every year</a:t>
            </a:r>
          </a:p>
          <a:p>
            <a:pPr marL="628650" lvl="1" indent="-171450">
              <a:buFont typeface="Arial" panose="020B0604020202020204" pitchFamily="34" charset="0"/>
              <a:buChar char="•"/>
            </a:pPr>
            <a:r>
              <a:rPr lang="en-US" dirty="0"/>
              <a:t>Where the Holy of Holies was</a:t>
            </a:r>
          </a:p>
          <a:p>
            <a:pPr marL="628650" lvl="1" indent="-171450">
              <a:buFont typeface="Arial" panose="020B0604020202020204" pitchFamily="34" charset="0"/>
              <a:buChar char="•"/>
            </a:pPr>
            <a:r>
              <a:rPr lang="en-US" i="1" dirty="0"/>
              <a:t>Where God himself dwelt</a:t>
            </a:r>
            <a:endParaRPr lang="en-US" i="0" dirty="0"/>
          </a:p>
          <a:p>
            <a:endParaRPr lang="en-US" dirty="0"/>
          </a:p>
        </p:txBody>
      </p:sp>
      <p:sp>
        <p:nvSpPr>
          <p:cNvPr id="4" name="Slide Number Placeholder 3"/>
          <p:cNvSpPr>
            <a:spLocks noGrp="1"/>
          </p:cNvSpPr>
          <p:nvPr>
            <p:ph type="sldNum" sz="quarter" idx="5"/>
          </p:nvPr>
        </p:nvSpPr>
        <p:spPr/>
        <p:txBody>
          <a:bodyPr/>
          <a:lstStyle/>
          <a:p>
            <a:fld id="{D850FD0E-51A1-40D3-927F-4ABE226D544A}" type="slidenum">
              <a:rPr lang="en-US" smtClean="0"/>
              <a:t>5</a:t>
            </a:fld>
            <a:endParaRPr lang="en-US"/>
          </a:p>
        </p:txBody>
      </p:sp>
    </p:spTree>
    <p:extLst>
      <p:ext uri="{BB962C8B-B14F-4D97-AF65-F5344CB8AC3E}">
        <p14:creationId xmlns:p14="http://schemas.microsoft.com/office/powerpoint/2010/main" val="3528888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D850FD0E-51A1-40D3-927F-4ABE226D544A}" type="slidenum">
              <a:rPr lang="en-US" smtClean="0"/>
              <a:t>6</a:t>
            </a:fld>
            <a:endParaRPr lang="en-US"/>
          </a:p>
        </p:txBody>
      </p:sp>
    </p:spTree>
    <p:extLst>
      <p:ext uri="{BB962C8B-B14F-4D97-AF65-F5344CB8AC3E}">
        <p14:creationId xmlns:p14="http://schemas.microsoft.com/office/powerpoint/2010/main" val="2917886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Any “messianic” demonstrations by his disciples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i="1" dirty="0">
                <a:effectLst/>
                <a:latin typeface="Calibri" panose="020F0502020204030204" pitchFamily="34" charset="0"/>
              </a:rPr>
              <a:t>John 6:15</a:t>
            </a:r>
            <a:r>
              <a:rPr lang="en-US" sz="1800" i="1" u="none" strike="noStrike" dirty="0">
                <a:effectLst/>
                <a:latin typeface="Calibri" panose="020F0502020204030204" pitchFamily="34" charset="0"/>
              </a:rPr>
              <a:t> </a:t>
            </a:r>
            <a:r>
              <a:rPr lang="en-US" sz="1800" i="1" dirty="0">
                <a:effectLst/>
                <a:latin typeface="Calibri" panose="020F0502020204030204" pitchFamily="34" charset="0"/>
              </a:rPr>
              <a:t>Jesus, knowing that they intended to come and make him king by force, withdrew again to a mountain by himself.</a:t>
            </a:r>
            <a:r>
              <a:rPr lang="en-US" sz="1800" dirty="0">
                <a:effectLst/>
                <a:latin typeface="Calibri" panose="020F0502020204030204" pitchFamily="34" charset="0"/>
              </a:rPr>
              <a:t>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D850FD0E-51A1-40D3-927F-4ABE226D544A}" type="slidenum">
              <a:rPr lang="en-US" smtClean="0"/>
              <a:t>7</a:t>
            </a:fld>
            <a:endParaRPr lang="en-US"/>
          </a:p>
        </p:txBody>
      </p:sp>
    </p:spTree>
    <p:extLst>
      <p:ext uri="{BB962C8B-B14F-4D97-AF65-F5344CB8AC3E}">
        <p14:creationId xmlns:p14="http://schemas.microsoft.com/office/powerpoint/2010/main" val="2403591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b="1" dirty="0"/>
              <a:t>As a conquering warrior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i="1" dirty="0">
                <a:effectLst/>
                <a:latin typeface="Calibri" panose="020F0502020204030204" pitchFamily="34" charset="0"/>
              </a:rPr>
              <a:t>Revelation 19:11</a:t>
            </a:r>
            <a:r>
              <a:rPr lang="en-US" sz="1800" i="1" u="none" strike="noStrike" dirty="0">
                <a:effectLst/>
                <a:latin typeface="Calibri" panose="020F0502020204030204" pitchFamily="34" charset="0"/>
              </a:rPr>
              <a:t> </a:t>
            </a:r>
            <a:r>
              <a:rPr lang="en-US" sz="1800" i="1" dirty="0">
                <a:effectLst/>
                <a:latin typeface="Calibri" panose="020F0502020204030204" pitchFamily="34" charset="0"/>
              </a:rPr>
              <a:t>I saw heaven standing open and there before me was a white horse, whose rider is called Faithful and True. With justice he judges and makes war.</a:t>
            </a:r>
            <a:r>
              <a:rPr lang="en-US" sz="1800" dirty="0">
                <a:effectLst/>
                <a:latin typeface="Calibri" panose="020F0502020204030204" pitchFamily="34" charset="0"/>
              </a:rPr>
              <a:t> </a:t>
            </a:r>
          </a:p>
          <a:p>
            <a:endParaRPr lang="en-US" dirty="0"/>
          </a:p>
          <a:p>
            <a:r>
              <a:rPr lang="en-US" b="1" dirty="0"/>
              <a:t>In peace, riding on a donkey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i="1" dirty="0">
                <a:effectLst/>
                <a:latin typeface="Calibri" panose="020F0502020204030204" pitchFamily="34" charset="0"/>
              </a:rPr>
              <a:t>Zechariah 9:9</a:t>
            </a:r>
            <a:r>
              <a:rPr lang="en-US" sz="1800" i="1" u="none" strike="noStrike" dirty="0">
                <a:effectLst/>
                <a:latin typeface="Calibri" panose="020F0502020204030204" pitchFamily="34" charset="0"/>
              </a:rPr>
              <a:t> </a:t>
            </a:r>
            <a:r>
              <a:rPr lang="en-US" sz="1800" i="1" dirty="0">
                <a:effectLst/>
                <a:latin typeface="Calibri" panose="020F0502020204030204" pitchFamily="34" charset="0"/>
              </a:rPr>
              <a:t>Rejoice greatly, O Daughter of Zion! Shout, Daughter of Jerusalem! See, your king comes to you, righteous and having salvation, gentle and riding on a donkey, on a colt, the foal of a donkey.</a:t>
            </a:r>
            <a:r>
              <a:rPr lang="en-US" sz="1800" dirty="0">
                <a:effectLst/>
                <a:latin typeface="Calibri" panose="020F0502020204030204" pitchFamily="34" charset="0"/>
              </a:rPr>
              <a:t> </a:t>
            </a:r>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D850FD0E-51A1-40D3-927F-4ABE226D544A}" type="slidenum">
              <a:rPr lang="en-US" smtClean="0"/>
              <a:t>8</a:t>
            </a:fld>
            <a:endParaRPr lang="en-US"/>
          </a:p>
        </p:txBody>
      </p:sp>
    </p:spTree>
    <p:extLst>
      <p:ext uri="{BB962C8B-B14F-4D97-AF65-F5344CB8AC3E}">
        <p14:creationId xmlns:p14="http://schemas.microsoft.com/office/powerpoint/2010/main" val="38803318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D850FD0E-51A1-40D3-927F-4ABE226D544A}" type="slidenum">
              <a:rPr lang="en-US" smtClean="0"/>
              <a:t>9</a:t>
            </a:fld>
            <a:endParaRPr lang="en-US"/>
          </a:p>
        </p:txBody>
      </p:sp>
    </p:spTree>
    <p:extLst>
      <p:ext uri="{BB962C8B-B14F-4D97-AF65-F5344CB8AC3E}">
        <p14:creationId xmlns:p14="http://schemas.microsoft.com/office/powerpoint/2010/main" val="906417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5349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2400"/>
          </a:p>
        </p:txBody>
      </p:sp>
      <p:sp>
        <p:nvSpPr>
          <p:cNvPr id="29" name="Title 28"/>
          <p:cNvSpPr>
            <a:spLocks noGrp="1"/>
          </p:cNvSpPr>
          <p:nvPr>
            <p:ph type="ctrTitle"/>
          </p:nvPr>
        </p:nvSpPr>
        <p:spPr>
          <a:xfrm>
            <a:off x="508000" y="4853412"/>
            <a:ext cx="11277600" cy="1222375"/>
          </a:xfrm>
        </p:spPr>
        <p:txBody>
          <a:bodyPr anchor="t"/>
          <a:lstStyle/>
          <a:p>
            <a:r>
              <a:rPr kumimoji="0" lang="en-US"/>
              <a:t>Click to edit Master title style</a:t>
            </a:r>
          </a:p>
        </p:txBody>
      </p:sp>
      <p:sp>
        <p:nvSpPr>
          <p:cNvPr id="9" name="Subtitle 8"/>
          <p:cNvSpPr>
            <a:spLocks noGrp="1"/>
          </p:cNvSpPr>
          <p:nvPr>
            <p:ph type="subTitle" idx="1"/>
          </p:nvPr>
        </p:nvSpPr>
        <p:spPr>
          <a:xfrm>
            <a:off x="508000" y="3886200"/>
            <a:ext cx="112776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10972800" y="6473952"/>
            <a:ext cx="1011936" cy="246888"/>
          </a:xfrm>
        </p:spPr>
        <p:txBody>
          <a:bodyPr/>
          <a:lstStyle/>
          <a:p>
            <a:fld id="{755B0AFF-0783-4750-AD5A-044BAA5AB13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CC19F6-A97D-4323-96E6-544A50FC60C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549277"/>
            <a:ext cx="2438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549277"/>
            <a:ext cx="83312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9A8CC-A8C2-4522-83A6-BAFF894755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normAutofit/>
          </a:bodyPr>
          <a:lstStyle>
            <a:lvl1pPr>
              <a:defRPr sz="4000"/>
            </a:lvl1pPr>
          </a:lstStyle>
          <a:p>
            <a:r>
              <a:rPr kumimoji="0" lang="en-US" dirty="0"/>
              <a:t>Click to edit Master title style</a:t>
            </a:r>
          </a:p>
        </p:txBody>
      </p:sp>
      <p:sp>
        <p:nvSpPr>
          <p:cNvPr id="27" name="Content Placeholder 26"/>
          <p:cNvSpPr>
            <a:spLocks noGrp="1"/>
          </p:cNvSpPr>
          <p:nvPr>
            <p:ph idx="1"/>
          </p:nvPr>
        </p:nvSpPr>
        <p:spPr>
          <a:xfrm>
            <a:off x="406400" y="1554162"/>
            <a:ext cx="11582400" cy="5151438"/>
          </a:xfrm>
        </p:spPr>
        <p:txBody>
          <a:bodyPr>
            <a:normAutofit/>
          </a:bodyPr>
          <a:lstStyle>
            <a:lvl1pPr marL="342900" indent="-342900">
              <a:buClr>
                <a:schemeClr val="accent6"/>
              </a:buClr>
              <a:buFont typeface="Wingdings" panose="05000000000000000000" pitchFamily="2" charset="2"/>
              <a:buChar char="v"/>
              <a:defRPr sz="3600"/>
            </a:lvl1pPr>
            <a:lvl2pPr marL="742950" indent="-285750">
              <a:buClr>
                <a:schemeClr val="accent2">
                  <a:lumMod val="75000"/>
                </a:schemeClr>
              </a:buClr>
              <a:buSzPct val="71000"/>
              <a:buFont typeface="Wingdings" panose="05000000000000000000" pitchFamily="2" charset="2"/>
              <a:buChar char="§"/>
              <a:defRPr sz="3200"/>
            </a:lvl2pPr>
            <a:lvl3pPr marL="1143000" indent="-228600">
              <a:buClr>
                <a:schemeClr val="accent6"/>
              </a:buClr>
              <a:buFont typeface="Wingdings" panose="05000000000000000000" pitchFamily="2" charset="2"/>
              <a:buChar char="v"/>
              <a:defRPr sz="2800"/>
            </a:lvl3pPr>
            <a:lvl4pPr marL="1600200" indent="-228600">
              <a:buClr>
                <a:schemeClr val="accent6"/>
              </a:buClr>
              <a:buFont typeface="Wingdings" panose="05000000000000000000" pitchFamily="2" charset="2"/>
              <a:buChar char="v"/>
              <a:defRPr sz="2400"/>
            </a:lvl4pPr>
            <a:lvl5pPr marL="2057400" indent="-228600">
              <a:buClr>
                <a:schemeClr val="accent6"/>
              </a:buClr>
              <a:buFont typeface="Wingdings" panose="05000000000000000000" pitchFamily="2" charset="2"/>
              <a:buChar char="v"/>
              <a:defRPr sz="2000"/>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3444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2400"/>
          </a:p>
        </p:txBody>
      </p:sp>
      <p:sp>
        <p:nvSpPr>
          <p:cNvPr id="6" name="Text Placeholder 5"/>
          <p:cNvSpPr>
            <a:spLocks noGrp="1"/>
          </p:cNvSpPr>
          <p:nvPr>
            <p:ph type="body" idx="1"/>
          </p:nvPr>
        </p:nvSpPr>
        <p:spPr>
          <a:xfrm>
            <a:off x="508000" y="1676400"/>
            <a:ext cx="112776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A47585FD-D4A1-4B5D-A871-348A62F81FDC}" type="slidenum">
              <a:rPr lang="en-US" smtClean="0"/>
              <a:pPr/>
              <a:t>‹#›</a:t>
            </a:fld>
            <a:endParaRPr lang="en-US"/>
          </a:p>
        </p:txBody>
      </p:sp>
      <p:sp>
        <p:nvSpPr>
          <p:cNvPr id="8" name="Title 7"/>
          <p:cNvSpPr>
            <a:spLocks noGrp="1"/>
          </p:cNvSpPr>
          <p:nvPr>
            <p:ph type="title"/>
          </p:nvPr>
        </p:nvSpPr>
        <p:spPr>
          <a:xfrm>
            <a:off x="240633" y="2947086"/>
            <a:ext cx="115824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402336" y="457200"/>
            <a:ext cx="11582400" cy="841248"/>
          </a:xfrm>
        </p:spPr>
        <p:txBody>
          <a:bodyPr/>
          <a:lstStyle/>
          <a:p>
            <a:r>
              <a:rPr kumimoji="0" lang="en-US"/>
              <a:t>Click to edit Master title style</a:t>
            </a:r>
          </a:p>
        </p:txBody>
      </p:sp>
      <p:sp>
        <p:nvSpPr>
          <p:cNvPr id="14" name="Content Placeholder 13"/>
          <p:cNvSpPr>
            <a:spLocks noGrp="1"/>
          </p:cNvSpPr>
          <p:nvPr>
            <p:ph sz="half" idx="1"/>
          </p:nvPr>
        </p:nvSpPr>
        <p:spPr>
          <a:xfrm>
            <a:off x="406400" y="1600200"/>
            <a:ext cx="5588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6197600" y="1600200"/>
            <a:ext cx="57912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F0124740-C1DD-47B2-A62D-F7A1FC6EB26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406400" y="5410200"/>
            <a:ext cx="114808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375259" y="666750"/>
            <a:ext cx="57207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6193367" y="666750"/>
            <a:ext cx="572298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375259" y="1316038"/>
            <a:ext cx="5720741"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6198307" y="1316038"/>
            <a:ext cx="571804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972800" y="6477000"/>
            <a:ext cx="1016000" cy="246888"/>
          </a:xfrm>
        </p:spPr>
        <p:txBody>
          <a:bodyPr/>
          <a:lstStyle/>
          <a:p>
            <a:fld id="{351460AE-F9F6-4FCE-90AE-2863DAB21270}" type="slidenum">
              <a:rPr lang="en-US" smtClean="0"/>
              <a:pPr/>
              <a:t>‹#›</a:t>
            </a:fld>
            <a:endParaRPr lang="en-US"/>
          </a:p>
        </p:txBody>
      </p:sp>
      <p:sp>
        <p:nvSpPr>
          <p:cNvPr id="11" name="Straight Connector 10"/>
          <p:cNvSpPr>
            <a:spLocks noChangeShapeType="1"/>
          </p:cNvSpPr>
          <p:nvPr/>
        </p:nvSpPr>
        <p:spPr bwMode="auto">
          <a:xfrm>
            <a:off x="685800" y="6019801"/>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2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402336" y="457200"/>
            <a:ext cx="115824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486FD9-D0FA-4717-B70D-2A0D5F6A0DB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8671E0-0C2F-456F-B31D-C14C257E94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685800" y="5849118"/>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2400"/>
          </a:p>
        </p:txBody>
      </p:sp>
      <p:sp>
        <p:nvSpPr>
          <p:cNvPr id="12" name="Title 11"/>
          <p:cNvSpPr>
            <a:spLocks noGrp="1"/>
          </p:cNvSpPr>
          <p:nvPr>
            <p:ph type="title"/>
          </p:nvPr>
        </p:nvSpPr>
        <p:spPr>
          <a:xfrm>
            <a:off x="609600" y="5486400"/>
            <a:ext cx="112776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609601" y="609600"/>
            <a:ext cx="4011084"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4766733" y="609600"/>
            <a:ext cx="7120467"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FE750B-869F-4B35-880E-9F69D91D60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4673600" y="616634"/>
            <a:ext cx="67056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C8623055-2678-4C73-B824-D8C1D9044C21}" type="slidenum">
              <a:rPr lang="en-US" smtClean="0"/>
              <a:pPr/>
              <a:t>‹#›</a:t>
            </a:fld>
            <a:endParaRPr lang="en-US"/>
          </a:p>
        </p:txBody>
      </p:sp>
      <p:sp>
        <p:nvSpPr>
          <p:cNvPr id="17" name="Title 16"/>
          <p:cNvSpPr>
            <a:spLocks noGrp="1"/>
          </p:cNvSpPr>
          <p:nvPr>
            <p:ph type="title"/>
          </p:nvPr>
        </p:nvSpPr>
        <p:spPr>
          <a:xfrm>
            <a:off x="508000" y="4993760"/>
            <a:ext cx="78232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508000" y="5533218"/>
            <a:ext cx="78232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2400"/>
          </a:p>
        </p:txBody>
      </p:sp>
      <p:sp>
        <p:nvSpPr>
          <p:cNvPr id="8" name="Text Placeholder 7"/>
          <p:cNvSpPr>
            <a:spLocks noGrp="1"/>
          </p:cNvSpPr>
          <p:nvPr>
            <p:ph type="body" idx="1"/>
          </p:nvPr>
        </p:nvSpPr>
        <p:spPr>
          <a:xfrm>
            <a:off x="406400" y="1554163"/>
            <a:ext cx="115824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8636000" y="76201"/>
            <a:ext cx="3352800" cy="288925"/>
          </a:xfrm>
          <a:prstGeom prst="rect">
            <a:avLst/>
          </a:prstGeom>
        </p:spPr>
        <p:txBody>
          <a:bodyPr vert="horz"/>
          <a:lstStyle>
            <a:lvl1pPr algn="l" eaLnBrk="1" latinLnBrk="0" hangingPunct="1">
              <a:defRPr kumimoji="0" sz="1200">
                <a:solidFill>
                  <a:schemeClr val="accent1">
                    <a:shade val="75000"/>
                  </a:schemeClr>
                </a:solidFill>
              </a:defRPr>
            </a:lvl1pPr>
          </a:lstStyle>
          <a:p>
            <a:endParaRPr lang="en-US"/>
          </a:p>
        </p:txBody>
      </p:sp>
      <p:sp>
        <p:nvSpPr>
          <p:cNvPr id="28" name="Footer Placeholder 27"/>
          <p:cNvSpPr>
            <a:spLocks noGrp="1"/>
          </p:cNvSpPr>
          <p:nvPr>
            <p:ph type="ftr" sz="quarter" idx="3"/>
          </p:nvPr>
        </p:nvSpPr>
        <p:spPr>
          <a:xfrm>
            <a:off x="4165600" y="76201"/>
            <a:ext cx="44704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10972800" y="6477001"/>
            <a:ext cx="1016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8F0C89F-F12C-49A5-A7A7-1679F2DE8789}" type="slidenum">
              <a:rPr lang="en-US" smtClean="0"/>
              <a:pPr/>
              <a:t>‹#›</a:t>
            </a:fld>
            <a:endParaRPr lang="en-US"/>
          </a:p>
        </p:txBody>
      </p:sp>
      <p:sp>
        <p:nvSpPr>
          <p:cNvPr id="10" name="Title Placeholder 9"/>
          <p:cNvSpPr>
            <a:spLocks noGrp="1"/>
          </p:cNvSpPr>
          <p:nvPr>
            <p:ph type="title"/>
          </p:nvPr>
        </p:nvSpPr>
        <p:spPr>
          <a:xfrm>
            <a:off x="406400" y="457200"/>
            <a:ext cx="115824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2400"/>
          </a:p>
        </p:txBody>
      </p:sp>
      <p:sp>
        <p:nvSpPr>
          <p:cNvPr id="12" name="Straight Connector 11"/>
          <p:cNvSpPr>
            <a:spLocks noChangeShapeType="1"/>
          </p:cNvSpPr>
          <p:nvPr/>
        </p:nvSpPr>
        <p:spPr bwMode="auto">
          <a:xfrm>
            <a:off x="685800" y="1057987"/>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240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914399"/>
            <a:ext cx="4648200" cy="3505201"/>
          </a:xfrm>
        </p:spPr>
        <p:txBody>
          <a:bodyPr>
            <a:normAutofit/>
          </a:bodyPr>
          <a:lstStyle/>
          <a:p>
            <a:r>
              <a:rPr lang="en-US" sz="8800" dirty="0"/>
              <a:t>Palm Sunday</a:t>
            </a:r>
          </a:p>
        </p:txBody>
      </p:sp>
      <p:sp>
        <p:nvSpPr>
          <p:cNvPr id="3" name="Subtitle 2"/>
          <p:cNvSpPr>
            <a:spLocks noGrp="1"/>
          </p:cNvSpPr>
          <p:nvPr>
            <p:ph type="subTitle" idx="1"/>
          </p:nvPr>
        </p:nvSpPr>
        <p:spPr>
          <a:xfrm>
            <a:off x="1905000" y="4419600"/>
            <a:ext cx="8458200" cy="1828800"/>
          </a:xfrm>
        </p:spPr>
        <p:txBody>
          <a:bodyPr>
            <a:normAutofit/>
          </a:bodyPr>
          <a:lstStyle/>
          <a:p>
            <a:pPr algn="ctr"/>
            <a:r>
              <a:rPr lang="en-US" sz="5400" dirty="0"/>
              <a:t>The Triumphant Entry</a:t>
            </a:r>
          </a:p>
          <a:p>
            <a:pPr algn="ctr"/>
            <a:r>
              <a:rPr lang="en-US" sz="4800" dirty="0"/>
              <a:t>Luke 19:28-44</a:t>
            </a:r>
          </a:p>
        </p:txBody>
      </p:sp>
      <p:pic>
        <p:nvPicPr>
          <p:cNvPr id="2050" name="Picture 2"/>
          <p:cNvPicPr>
            <a:picLocks noChangeAspect="1" noChangeArrowheads="1"/>
          </p:cNvPicPr>
          <p:nvPr/>
        </p:nvPicPr>
        <p:blipFill>
          <a:blip r:embed="rId3"/>
          <a:srcRect/>
          <a:stretch>
            <a:fillRect/>
          </a:stretch>
        </p:blipFill>
        <p:spPr bwMode="auto">
          <a:xfrm>
            <a:off x="7162800" y="457200"/>
            <a:ext cx="4130264" cy="3757864"/>
          </a:xfrm>
          <a:prstGeom prst="rect">
            <a:avLst/>
          </a:prstGeom>
          <a:noFill/>
          <a:ln w="9525">
            <a:noFill/>
            <a:miter lim="800000"/>
            <a:headEnd/>
            <a:tailEnd/>
          </a:ln>
          <a:effectLst/>
        </p:spPr>
      </p:pic>
    </p:spTree>
    <p:extLst>
      <p:ext uri="{BB962C8B-B14F-4D97-AF65-F5344CB8AC3E}">
        <p14:creationId xmlns:p14="http://schemas.microsoft.com/office/powerpoint/2010/main" val="50909392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11379200" cy="838200"/>
          </a:xfrm>
        </p:spPr>
        <p:txBody>
          <a:bodyPr/>
          <a:lstStyle/>
          <a:p>
            <a:r>
              <a:rPr lang="en-US" dirty="0"/>
              <a:t>What is the meaning of Palm Sunday?</a:t>
            </a:r>
          </a:p>
        </p:txBody>
      </p:sp>
      <p:sp>
        <p:nvSpPr>
          <p:cNvPr id="3" name="Content Placeholder 2"/>
          <p:cNvSpPr>
            <a:spLocks noGrp="1"/>
          </p:cNvSpPr>
          <p:nvPr>
            <p:ph idx="1"/>
          </p:nvPr>
        </p:nvSpPr>
        <p:spPr>
          <a:xfrm>
            <a:off x="762000" y="1447800"/>
            <a:ext cx="10896600" cy="4800600"/>
          </a:xfrm>
        </p:spPr>
        <p:txBody>
          <a:bodyPr>
            <a:normAutofit/>
          </a:bodyPr>
          <a:lstStyle/>
          <a:p>
            <a:pPr>
              <a:spcAft>
                <a:spcPts val="1200"/>
              </a:spcAft>
            </a:pPr>
            <a:r>
              <a:rPr lang="en-US" dirty="0"/>
              <a:t>We are right to worship him; welcome him has king</a:t>
            </a:r>
          </a:p>
          <a:p>
            <a:pPr>
              <a:spcAft>
                <a:spcPts val="1200"/>
              </a:spcAft>
            </a:pPr>
            <a:r>
              <a:rPr lang="en-US" dirty="0"/>
              <a:t>We must accept him on his terms</a:t>
            </a:r>
          </a:p>
          <a:p>
            <a:pPr>
              <a:spcAft>
                <a:spcPts val="1200"/>
              </a:spcAft>
            </a:pPr>
            <a:r>
              <a:rPr lang="en-US" dirty="0"/>
              <a:t>Those who don’t will suffer the consequences</a:t>
            </a:r>
          </a:p>
          <a:p>
            <a:pPr lvl="1">
              <a:spcAft>
                <a:spcPts val="1200"/>
              </a:spcAft>
            </a:pPr>
            <a:r>
              <a:rPr lang="en-US" dirty="0"/>
              <a:t>Welcome the Prince of Peace now</a:t>
            </a:r>
          </a:p>
          <a:p>
            <a:pPr lvl="1">
              <a:spcAft>
                <a:spcPts val="1200"/>
              </a:spcAft>
            </a:pPr>
            <a:r>
              <a:rPr lang="en-US" dirty="0"/>
              <a:t>Or see him later as the conquer, dispensing justice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79797-3686-F031-2065-0B09D55456A5}"/>
              </a:ext>
            </a:extLst>
          </p:cNvPr>
          <p:cNvSpPr>
            <a:spLocks noGrp="1"/>
          </p:cNvSpPr>
          <p:nvPr>
            <p:ph type="title"/>
          </p:nvPr>
        </p:nvSpPr>
        <p:spPr>
          <a:xfrm>
            <a:off x="402336" y="228600"/>
            <a:ext cx="11582400" cy="841248"/>
          </a:xfrm>
        </p:spPr>
        <p:txBody>
          <a:bodyPr/>
          <a:lstStyle/>
          <a:p>
            <a:r>
              <a:rPr lang="en-US" dirty="0"/>
              <a:t>The Days of “Holy Week”</a:t>
            </a:r>
          </a:p>
        </p:txBody>
      </p:sp>
      <p:sp>
        <p:nvSpPr>
          <p:cNvPr id="3" name="Content Placeholder 2">
            <a:extLst>
              <a:ext uri="{FF2B5EF4-FFF2-40B4-BE49-F238E27FC236}">
                <a16:creationId xmlns:a16="http://schemas.microsoft.com/office/drawing/2014/main" id="{3FE031DA-33E7-25C8-53E1-5250444D64CE}"/>
              </a:ext>
            </a:extLst>
          </p:cNvPr>
          <p:cNvSpPr>
            <a:spLocks noGrp="1"/>
          </p:cNvSpPr>
          <p:nvPr>
            <p:ph sz="half" idx="1"/>
          </p:nvPr>
        </p:nvSpPr>
        <p:spPr/>
        <p:txBody>
          <a:bodyPr/>
          <a:lstStyle/>
          <a:p>
            <a:pPr>
              <a:spcAft>
                <a:spcPts val="300"/>
              </a:spcAft>
            </a:pPr>
            <a:r>
              <a:rPr lang="en-US" sz="3600" b="1" dirty="0"/>
              <a:t>Sunday</a:t>
            </a:r>
            <a:r>
              <a:rPr lang="en-US" sz="3600" dirty="0"/>
              <a:t>: triumphant entry</a:t>
            </a:r>
          </a:p>
          <a:p>
            <a:pPr>
              <a:spcAft>
                <a:spcPts val="300"/>
              </a:spcAft>
            </a:pPr>
            <a:r>
              <a:rPr lang="en-US" sz="3600" b="1" dirty="0"/>
              <a:t>Monday</a:t>
            </a:r>
            <a:r>
              <a:rPr lang="en-US" sz="3600" dirty="0"/>
              <a:t>: cleansing of the Temple</a:t>
            </a:r>
          </a:p>
          <a:p>
            <a:pPr>
              <a:spcAft>
                <a:spcPts val="300"/>
              </a:spcAft>
            </a:pPr>
            <a:r>
              <a:rPr lang="en-US" sz="3600" b="1" dirty="0"/>
              <a:t>Tuesday</a:t>
            </a:r>
            <a:r>
              <a:rPr lang="en-US" sz="3600" dirty="0"/>
              <a:t>: opposition and teaching</a:t>
            </a:r>
          </a:p>
          <a:p>
            <a:pPr>
              <a:spcAft>
                <a:spcPts val="300"/>
              </a:spcAft>
            </a:pPr>
            <a:r>
              <a:rPr lang="en-US" sz="3600" b="1" dirty="0"/>
              <a:t>Wednesday</a:t>
            </a:r>
            <a:r>
              <a:rPr lang="en-US" sz="3600" dirty="0"/>
              <a:t>: day of rest</a:t>
            </a:r>
          </a:p>
          <a:p>
            <a:endParaRPr lang="en-US" dirty="0"/>
          </a:p>
        </p:txBody>
      </p:sp>
      <p:sp>
        <p:nvSpPr>
          <p:cNvPr id="4" name="Content Placeholder 3">
            <a:extLst>
              <a:ext uri="{FF2B5EF4-FFF2-40B4-BE49-F238E27FC236}">
                <a16:creationId xmlns:a16="http://schemas.microsoft.com/office/drawing/2014/main" id="{4213813A-2934-CC82-31CC-224F1994DF4A}"/>
              </a:ext>
            </a:extLst>
          </p:cNvPr>
          <p:cNvSpPr>
            <a:spLocks noGrp="1"/>
          </p:cNvSpPr>
          <p:nvPr>
            <p:ph sz="half" idx="2"/>
          </p:nvPr>
        </p:nvSpPr>
        <p:spPr/>
        <p:txBody>
          <a:bodyPr/>
          <a:lstStyle/>
          <a:p>
            <a:pPr>
              <a:spcAft>
                <a:spcPts val="300"/>
              </a:spcAft>
            </a:pPr>
            <a:r>
              <a:rPr lang="en-US" sz="3600" b="1" dirty="0"/>
              <a:t>Thursday</a:t>
            </a:r>
            <a:r>
              <a:rPr lang="en-US" sz="3600" dirty="0"/>
              <a:t>: Last Supper; Gethsemane</a:t>
            </a:r>
          </a:p>
          <a:p>
            <a:pPr>
              <a:spcAft>
                <a:spcPts val="300"/>
              </a:spcAft>
            </a:pPr>
            <a:r>
              <a:rPr lang="en-US" sz="3600" b="1" dirty="0"/>
              <a:t>Friday</a:t>
            </a:r>
            <a:r>
              <a:rPr lang="en-US" sz="3600" dirty="0"/>
              <a:t>: trial and crucifixion</a:t>
            </a:r>
          </a:p>
          <a:p>
            <a:pPr>
              <a:spcAft>
                <a:spcPts val="300"/>
              </a:spcAft>
            </a:pPr>
            <a:r>
              <a:rPr lang="en-US" sz="3600" b="1" dirty="0"/>
              <a:t>Saturday</a:t>
            </a:r>
            <a:r>
              <a:rPr lang="en-US" sz="3600" dirty="0"/>
              <a:t>: tomb</a:t>
            </a:r>
          </a:p>
          <a:p>
            <a:pPr>
              <a:spcAft>
                <a:spcPts val="300"/>
              </a:spcAft>
            </a:pPr>
            <a:r>
              <a:rPr lang="en-US" sz="3600" b="1" dirty="0"/>
              <a:t>Sunday</a:t>
            </a:r>
            <a:r>
              <a:rPr lang="en-US" sz="3600" dirty="0"/>
              <a:t>: Resurrection Day</a:t>
            </a:r>
          </a:p>
          <a:p>
            <a:endParaRPr lang="en-US" dirty="0"/>
          </a:p>
        </p:txBody>
      </p:sp>
    </p:spTree>
    <p:extLst>
      <p:ext uri="{BB962C8B-B14F-4D97-AF65-F5344CB8AC3E}">
        <p14:creationId xmlns:p14="http://schemas.microsoft.com/office/powerpoint/2010/main" val="2112620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fade">
                                      <p:cBhvr>
                                        <p:cTn id="27" dur="500"/>
                                        <p:tgtEl>
                                          <p:spTgt spid="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fade">
                                      <p:cBhvr>
                                        <p:cTn id="32" dur="500"/>
                                        <p:tgtEl>
                                          <p:spTgt spid="4">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animEffect transition="in" filter="fade">
                                      <p:cBhvr>
                                        <p:cTn id="37" dur="500"/>
                                        <p:tgtEl>
                                          <p:spTgt spid="4">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fade">
                                      <p:cBhvr>
                                        <p:cTn id="4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914399"/>
            <a:ext cx="6096000" cy="3505201"/>
          </a:xfrm>
        </p:spPr>
        <p:txBody>
          <a:bodyPr>
            <a:normAutofit/>
          </a:bodyPr>
          <a:lstStyle/>
          <a:p>
            <a:r>
              <a:rPr lang="en-US" sz="7200" dirty="0"/>
              <a:t>The Triumphant Entry</a:t>
            </a:r>
          </a:p>
        </p:txBody>
      </p:sp>
      <p:sp>
        <p:nvSpPr>
          <p:cNvPr id="3" name="Subtitle 2"/>
          <p:cNvSpPr>
            <a:spLocks noGrp="1"/>
          </p:cNvSpPr>
          <p:nvPr>
            <p:ph type="subTitle" idx="1"/>
          </p:nvPr>
        </p:nvSpPr>
        <p:spPr>
          <a:xfrm>
            <a:off x="1905000" y="5029200"/>
            <a:ext cx="8458200" cy="1219200"/>
          </a:xfrm>
        </p:spPr>
        <p:txBody>
          <a:bodyPr>
            <a:normAutofit/>
          </a:bodyPr>
          <a:lstStyle/>
          <a:p>
            <a:pPr algn="ctr"/>
            <a:r>
              <a:rPr lang="en-US" sz="5400" dirty="0"/>
              <a:t>Luke 19:28-44</a:t>
            </a:r>
          </a:p>
        </p:txBody>
      </p:sp>
      <p:pic>
        <p:nvPicPr>
          <p:cNvPr id="2050" name="Picture 2"/>
          <p:cNvPicPr>
            <a:picLocks noChangeAspect="1" noChangeArrowheads="1"/>
          </p:cNvPicPr>
          <p:nvPr/>
        </p:nvPicPr>
        <p:blipFill>
          <a:blip r:embed="rId3"/>
          <a:srcRect/>
          <a:stretch>
            <a:fillRect/>
          </a:stretch>
        </p:blipFill>
        <p:spPr bwMode="auto">
          <a:xfrm>
            <a:off x="7223536" y="966536"/>
            <a:ext cx="4130264" cy="3757864"/>
          </a:xfrm>
          <a:prstGeom prst="rect">
            <a:avLst/>
          </a:prstGeom>
          <a:noFill/>
          <a:ln w="9525">
            <a:noFill/>
            <a:miter lim="800000"/>
            <a:headEnd/>
            <a:tailEnd/>
          </a:ln>
          <a:effectLst/>
        </p:spPr>
      </p:pic>
    </p:spTree>
    <p:extLst>
      <p:ext uri="{BB962C8B-B14F-4D97-AF65-F5344CB8AC3E}">
        <p14:creationId xmlns:p14="http://schemas.microsoft.com/office/powerpoint/2010/main" val="337640741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11582400" cy="838200"/>
          </a:xfrm>
        </p:spPr>
        <p:txBody>
          <a:bodyPr/>
          <a:lstStyle/>
          <a:p>
            <a:r>
              <a:rPr lang="en-US" dirty="0"/>
              <a:t>Jesus Enters Like a King</a:t>
            </a:r>
          </a:p>
        </p:txBody>
      </p:sp>
      <p:sp>
        <p:nvSpPr>
          <p:cNvPr id="3" name="Content Placeholder 2"/>
          <p:cNvSpPr>
            <a:spLocks noGrp="1"/>
          </p:cNvSpPr>
          <p:nvPr>
            <p:ph idx="1"/>
          </p:nvPr>
        </p:nvSpPr>
        <p:spPr>
          <a:xfrm>
            <a:off x="685800" y="1371600"/>
            <a:ext cx="10896600" cy="5151438"/>
          </a:xfrm>
        </p:spPr>
        <p:txBody>
          <a:bodyPr>
            <a:normAutofit/>
          </a:bodyPr>
          <a:lstStyle/>
          <a:p>
            <a:pPr>
              <a:spcAft>
                <a:spcPts val="1200"/>
              </a:spcAft>
            </a:pPr>
            <a:r>
              <a:rPr lang="en-US" dirty="0"/>
              <a:t>Jesus prepares to enter Jerusalem</a:t>
            </a:r>
            <a:r>
              <a:rPr lang="en-US" sz="2800" dirty="0"/>
              <a:t>                           19:29ff.</a:t>
            </a:r>
            <a:endParaRPr lang="en-US" dirty="0"/>
          </a:p>
          <a:p>
            <a:pPr lvl="1">
              <a:spcAft>
                <a:spcPts val="1200"/>
              </a:spcAft>
            </a:pPr>
            <a:r>
              <a:rPr lang="en-US" dirty="0"/>
              <a:t>He has been avoiding the city</a:t>
            </a:r>
            <a:r>
              <a:rPr lang="en-US" sz="2800" dirty="0"/>
              <a:t>                               (John 11:7-8)</a:t>
            </a:r>
            <a:endParaRPr lang="en-US" dirty="0"/>
          </a:p>
          <a:p>
            <a:pPr lvl="1">
              <a:spcAft>
                <a:spcPts val="1200"/>
              </a:spcAft>
            </a:pPr>
            <a:r>
              <a:rPr lang="en-US" dirty="0"/>
              <a:t>Now he enters with pomp and circumstance</a:t>
            </a:r>
          </a:p>
          <a:p>
            <a:pPr lvl="2">
              <a:spcAft>
                <a:spcPts val="1200"/>
              </a:spcAft>
            </a:pPr>
            <a:r>
              <a:rPr lang="en-US" dirty="0"/>
              <a:t>He sends for the colt of a donkey                                       19:30</a:t>
            </a:r>
          </a:p>
          <a:p>
            <a:pPr lvl="2">
              <a:spcAft>
                <a:spcPts val="1200"/>
              </a:spcAft>
            </a:pPr>
            <a:r>
              <a:rPr lang="en-US" dirty="0"/>
              <a:t>A highly symbolic gesture                                           (Zech.  9:9)</a:t>
            </a:r>
          </a:p>
          <a:p>
            <a:pPr>
              <a:spcAft>
                <a:spcPts val="1200"/>
              </a:spcAft>
            </a:pPr>
            <a:r>
              <a:rPr lang="en-US" dirty="0"/>
              <a:t>The disciples herald him as king</a:t>
            </a:r>
            <a:r>
              <a:rPr lang="en-US" sz="2800" dirty="0"/>
              <a:t>                            19:37-38</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11303000" cy="838200"/>
          </a:xfrm>
        </p:spPr>
        <p:txBody>
          <a:bodyPr>
            <a:normAutofit/>
          </a:bodyPr>
          <a:lstStyle/>
          <a:p>
            <a:r>
              <a:rPr lang="en-US" dirty="0"/>
              <a:t>Jesus Enters Like a King</a:t>
            </a:r>
            <a:r>
              <a:rPr lang="en-US" sz="2800" dirty="0"/>
              <a:t> (continued)</a:t>
            </a:r>
            <a:endParaRPr lang="en-US" dirty="0"/>
          </a:p>
        </p:txBody>
      </p:sp>
      <p:sp>
        <p:nvSpPr>
          <p:cNvPr id="3" name="Content Placeholder 2"/>
          <p:cNvSpPr>
            <a:spLocks noGrp="1"/>
          </p:cNvSpPr>
          <p:nvPr>
            <p:ph idx="1"/>
          </p:nvPr>
        </p:nvSpPr>
        <p:spPr>
          <a:xfrm>
            <a:off x="685800" y="1447800"/>
            <a:ext cx="10744200" cy="4800600"/>
          </a:xfrm>
        </p:spPr>
        <p:txBody>
          <a:bodyPr>
            <a:normAutofit/>
          </a:bodyPr>
          <a:lstStyle/>
          <a:p>
            <a:pPr>
              <a:spcAft>
                <a:spcPts val="3000"/>
              </a:spcAft>
            </a:pPr>
            <a:r>
              <a:rPr lang="en-US" dirty="0"/>
              <a:t>The Pharisees complain</a:t>
            </a:r>
            <a:r>
              <a:rPr lang="en-US" sz="2800" dirty="0"/>
              <a:t>                                                  19:39</a:t>
            </a:r>
          </a:p>
          <a:p>
            <a:pPr>
              <a:spcAft>
                <a:spcPts val="3000"/>
              </a:spcAft>
            </a:pPr>
            <a:r>
              <a:rPr lang="en-US" dirty="0"/>
              <a:t>Jesus responds                                                     </a:t>
            </a:r>
            <a:r>
              <a:rPr lang="en-US" sz="2800" dirty="0"/>
              <a:t> 19:40</a:t>
            </a:r>
            <a:endParaRPr lang="en-US" dirty="0"/>
          </a:p>
          <a:p>
            <a:pPr>
              <a:spcAft>
                <a:spcPts val="3000"/>
              </a:spcAft>
            </a:pPr>
            <a:r>
              <a:rPr lang="en-US" dirty="0"/>
              <a:t>Jesus sees the city and weeps </a:t>
            </a:r>
            <a:r>
              <a:rPr lang="en-US" sz="2800" dirty="0"/>
              <a:t>                                     19:41</a:t>
            </a:r>
            <a:endParaRPr lang="en-US" dirty="0"/>
          </a:p>
          <a:p>
            <a:pPr lvl="1">
              <a:spcAft>
                <a:spcPts val="3000"/>
              </a:spcAft>
            </a:pPr>
            <a:r>
              <a:rPr lang="en-US" dirty="0"/>
              <a:t>He has given them an opportunity</a:t>
            </a:r>
            <a:r>
              <a:rPr lang="en-US" sz="2800" dirty="0"/>
              <a:t>                                 19:42</a:t>
            </a:r>
            <a:endParaRPr lang="en-US" dirty="0"/>
          </a:p>
          <a:p>
            <a:pPr lvl="1">
              <a:spcAft>
                <a:spcPts val="3000"/>
              </a:spcAft>
            </a:pPr>
            <a:r>
              <a:rPr lang="en-US" dirty="0"/>
              <a:t>He predicts the city’s destruction</a:t>
            </a:r>
            <a:r>
              <a:rPr lang="en-US" sz="2800" dirty="0"/>
              <a:t>                             19:43-44</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29A45-2C36-4215-82B2-70C8BD9ABCDD}"/>
              </a:ext>
            </a:extLst>
          </p:cNvPr>
          <p:cNvSpPr>
            <a:spLocks noGrp="1"/>
          </p:cNvSpPr>
          <p:nvPr>
            <p:ph type="title"/>
          </p:nvPr>
        </p:nvSpPr>
        <p:spPr>
          <a:xfrm>
            <a:off x="406400" y="152400"/>
            <a:ext cx="11582400" cy="838200"/>
          </a:xfrm>
        </p:spPr>
        <p:txBody>
          <a:bodyPr/>
          <a:lstStyle/>
          <a:p>
            <a:r>
              <a:rPr lang="en-US" dirty="0"/>
              <a:t>Why Did Jesus Weep?</a:t>
            </a:r>
          </a:p>
        </p:txBody>
      </p:sp>
      <p:sp>
        <p:nvSpPr>
          <p:cNvPr id="3" name="Content Placeholder 2">
            <a:extLst>
              <a:ext uri="{FF2B5EF4-FFF2-40B4-BE49-F238E27FC236}">
                <a16:creationId xmlns:a16="http://schemas.microsoft.com/office/drawing/2014/main" id="{3B8BA7CE-B961-6CFF-64D1-397ACD14AEDE}"/>
              </a:ext>
            </a:extLst>
          </p:cNvPr>
          <p:cNvSpPr>
            <a:spLocks noGrp="1"/>
          </p:cNvSpPr>
          <p:nvPr>
            <p:ph idx="1"/>
          </p:nvPr>
        </p:nvSpPr>
        <p:spPr>
          <a:xfrm>
            <a:off x="406400" y="1371600"/>
            <a:ext cx="11582400" cy="5151438"/>
          </a:xfrm>
        </p:spPr>
        <p:txBody>
          <a:bodyPr/>
          <a:lstStyle/>
          <a:p>
            <a:pPr>
              <a:spcAft>
                <a:spcPts val="600"/>
              </a:spcAft>
            </a:pPr>
            <a:r>
              <a:rPr lang="en-US" dirty="0"/>
              <a:t>In 70 A.D. (less than a generation)</a:t>
            </a:r>
          </a:p>
          <a:p>
            <a:pPr lvl="1">
              <a:spcAft>
                <a:spcPts val="600"/>
              </a:spcAft>
            </a:pPr>
            <a:r>
              <a:rPr lang="en-US" dirty="0"/>
              <a:t>Roman General Titus will attack the city</a:t>
            </a:r>
          </a:p>
          <a:p>
            <a:pPr lvl="1">
              <a:spcAft>
                <a:spcPts val="600"/>
              </a:spcAft>
            </a:pPr>
            <a:r>
              <a:rPr lang="en-US" dirty="0"/>
              <a:t>He will encircle it with a siege wall for six months</a:t>
            </a:r>
          </a:p>
          <a:p>
            <a:pPr lvl="1">
              <a:spcAft>
                <a:spcPts val="600"/>
              </a:spcAft>
            </a:pPr>
            <a:r>
              <a:rPr lang="en-US" dirty="0"/>
              <a:t>Jerusalem's walls will be breached and broken</a:t>
            </a:r>
          </a:p>
          <a:p>
            <a:pPr lvl="1">
              <a:spcAft>
                <a:spcPts val="600"/>
              </a:spcAft>
            </a:pPr>
            <a:r>
              <a:rPr lang="en-US" dirty="0"/>
              <a:t>Blood will flow down the steps of the temple</a:t>
            </a:r>
          </a:p>
          <a:p>
            <a:pPr lvl="1">
              <a:spcAft>
                <a:spcPts val="600"/>
              </a:spcAft>
            </a:pPr>
            <a:r>
              <a:rPr lang="en-US" dirty="0"/>
              <a:t>Titus will sacrifice a pig on the altar</a:t>
            </a:r>
          </a:p>
          <a:p>
            <a:pPr lvl="1"/>
            <a:endParaRPr lang="en-US" dirty="0"/>
          </a:p>
        </p:txBody>
      </p:sp>
    </p:spTree>
    <p:extLst>
      <p:ext uri="{BB962C8B-B14F-4D97-AF65-F5344CB8AC3E}">
        <p14:creationId xmlns:p14="http://schemas.microsoft.com/office/powerpoint/2010/main" val="1173630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9601200" cy="990600"/>
          </a:xfrm>
        </p:spPr>
        <p:txBody>
          <a:bodyPr>
            <a:normAutofit/>
          </a:bodyPr>
          <a:lstStyle/>
          <a:p>
            <a:r>
              <a:rPr lang="en-US" dirty="0"/>
              <a:t>Palm Sunday is a Strange Day…</a:t>
            </a:r>
          </a:p>
        </p:txBody>
      </p:sp>
      <p:sp>
        <p:nvSpPr>
          <p:cNvPr id="3" name="Content Placeholder 2"/>
          <p:cNvSpPr>
            <a:spLocks noGrp="1"/>
          </p:cNvSpPr>
          <p:nvPr>
            <p:ph idx="1"/>
          </p:nvPr>
        </p:nvSpPr>
        <p:spPr>
          <a:xfrm>
            <a:off x="838200" y="1295400"/>
            <a:ext cx="10515600" cy="5410200"/>
          </a:xfrm>
        </p:spPr>
        <p:txBody>
          <a:bodyPr>
            <a:normAutofit/>
          </a:bodyPr>
          <a:lstStyle/>
          <a:p>
            <a:r>
              <a:rPr lang="en-US" dirty="0"/>
              <a:t>Usually, Jesus shunned…</a:t>
            </a:r>
          </a:p>
          <a:p>
            <a:pPr lvl="1"/>
            <a:r>
              <a:rPr lang="en-US" dirty="0"/>
              <a:t>Publicity</a:t>
            </a:r>
          </a:p>
          <a:p>
            <a:pPr lvl="1"/>
            <a:r>
              <a:rPr lang="en-US" dirty="0"/>
              <a:t>Any “messianic” aspirations by the people    (John 6:15)</a:t>
            </a:r>
          </a:p>
          <a:p>
            <a:r>
              <a:rPr lang="en-US" dirty="0"/>
              <a:t>Now, Jesus…</a:t>
            </a:r>
          </a:p>
          <a:p>
            <a:pPr lvl="1"/>
            <a:r>
              <a:rPr lang="en-US" dirty="0"/>
              <a:t>Arranges a parade for himself</a:t>
            </a:r>
          </a:p>
          <a:p>
            <a:pPr lvl="1"/>
            <a:r>
              <a:rPr lang="en-US" dirty="0"/>
              <a:t>Refuses to silence the jubilation of the disciples</a:t>
            </a:r>
          </a:p>
          <a:p>
            <a:r>
              <a:rPr lang="en-US" dirty="0"/>
              <a:t>Why did Jesus plan this?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11303000" cy="838200"/>
          </a:xfrm>
        </p:spPr>
        <p:txBody>
          <a:bodyPr/>
          <a:lstStyle/>
          <a:p>
            <a:r>
              <a:rPr lang="en-US" dirty="0"/>
              <a:t>What IS Jesus “Saying”?</a:t>
            </a:r>
          </a:p>
        </p:txBody>
      </p:sp>
      <p:sp>
        <p:nvSpPr>
          <p:cNvPr id="3" name="Content Placeholder 2"/>
          <p:cNvSpPr>
            <a:spLocks noGrp="1"/>
          </p:cNvSpPr>
          <p:nvPr>
            <p:ph idx="1"/>
          </p:nvPr>
        </p:nvSpPr>
        <p:spPr>
          <a:xfrm>
            <a:off x="838200" y="1295400"/>
            <a:ext cx="10439400" cy="5151438"/>
          </a:xfrm>
        </p:spPr>
        <p:txBody>
          <a:bodyPr/>
          <a:lstStyle/>
          <a:p>
            <a:r>
              <a:rPr lang="en-US" dirty="0"/>
              <a:t>Jesus speaks through his actions</a:t>
            </a:r>
          </a:p>
          <a:p>
            <a:r>
              <a:rPr lang="en-US" dirty="0"/>
              <a:t>He knows his life is in danger</a:t>
            </a:r>
          </a:p>
          <a:p>
            <a:pPr lvl="1"/>
            <a:r>
              <a:rPr lang="en-US" dirty="0"/>
              <a:t>He “should” have been hiding</a:t>
            </a:r>
          </a:p>
          <a:p>
            <a:pPr lvl="1"/>
            <a:r>
              <a:rPr lang="en-US" dirty="0"/>
              <a:t>Instead, he publically challenges the Jewish people</a:t>
            </a:r>
          </a:p>
          <a:p>
            <a:r>
              <a:rPr lang="en-US" dirty="0"/>
              <a:t>Two ways a king could make a grand entrance</a:t>
            </a:r>
          </a:p>
          <a:p>
            <a:pPr lvl="1"/>
            <a:r>
              <a:rPr lang="en-US" dirty="0"/>
              <a:t>In peace, riding on a donkey                           (Zech. 9:9)</a:t>
            </a:r>
          </a:p>
          <a:p>
            <a:pPr lvl="1"/>
            <a:r>
              <a:rPr lang="en-US" dirty="0"/>
              <a:t>A conquering warrior on a horse                  (Rev. 19:11)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11379200" cy="838200"/>
          </a:xfrm>
        </p:spPr>
        <p:txBody>
          <a:bodyPr>
            <a:normAutofit/>
          </a:bodyPr>
          <a:lstStyle/>
          <a:p>
            <a:r>
              <a:rPr lang="en-US" dirty="0"/>
              <a:t>What Was Jesus “Saying”? </a:t>
            </a:r>
            <a:r>
              <a:rPr lang="en-US" sz="2800" dirty="0"/>
              <a:t>(continued)</a:t>
            </a:r>
            <a:endParaRPr lang="en-US" dirty="0"/>
          </a:p>
        </p:txBody>
      </p:sp>
      <p:sp>
        <p:nvSpPr>
          <p:cNvPr id="3" name="Content Placeholder 2"/>
          <p:cNvSpPr>
            <a:spLocks noGrp="1"/>
          </p:cNvSpPr>
          <p:nvPr>
            <p:ph idx="1"/>
          </p:nvPr>
        </p:nvSpPr>
        <p:spPr>
          <a:xfrm>
            <a:off x="609600" y="1371600"/>
            <a:ext cx="10744200" cy="5151438"/>
          </a:xfrm>
        </p:spPr>
        <p:txBody>
          <a:bodyPr/>
          <a:lstStyle/>
          <a:p>
            <a:pPr>
              <a:spcAft>
                <a:spcPts val="1800"/>
              </a:spcAft>
            </a:pPr>
            <a:r>
              <a:rPr lang="en-US" dirty="0"/>
              <a:t>Jesus was asking:</a:t>
            </a:r>
          </a:p>
          <a:p>
            <a:pPr lvl="1">
              <a:spcAft>
                <a:spcPts val="1800"/>
              </a:spcAft>
            </a:pPr>
            <a:r>
              <a:rPr lang="en-US" dirty="0"/>
              <a:t>“Will you have me as your king…”</a:t>
            </a:r>
          </a:p>
          <a:p>
            <a:pPr lvl="1">
              <a:spcAft>
                <a:spcPts val="1800"/>
              </a:spcAft>
            </a:pPr>
            <a:r>
              <a:rPr lang="en-US" dirty="0"/>
              <a:t>“…On </a:t>
            </a:r>
            <a:r>
              <a:rPr lang="en-US" i="1" dirty="0"/>
              <a:t>my</a:t>
            </a:r>
            <a:r>
              <a:rPr lang="en-US" dirty="0"/>
              <a:t> terms?”</a:t>
            </a:r>
          </a:p>
          <a:p>
            <a:pPr>
              <a:spcAft>
                <a:spcPts val="1800"/>
              </a:spcAft>
            </a:pPr>
            <a:r>
              <a:rPr lang="en-US" dirty="0"/>
              <a:t>The Pharisees gave the answer</a:t>
            </a:r>
          </a:p>
          <a:p>
            <a:pPr>
              <a:spcAft>
                <a:spcPts val="1800"/>
              </a:spcAft>
            </a:pPr>
            <a:r>
              <a:rPr lang="en-US" dirty="0"/>
              <a:t>Jesus wept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2181</TotalTime>
  <Words>837</Words>
  <Application>Microsoft Office PowerPoint</Application>
  <PresentationFormat>Widescreen</PresentationFormat>
  <Paragraphs>124</Paragraphs>
  <Slides>10</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Franklin Gothic Book</vt:lpstr>
      <vt:lpstr>Wingdings</vt:lpstr>
      <vt:lpstr>Franklin Gothic Medium</vt:lpstr>
      <vt:lpstr>Times New Roman</vt:lpstr>
      <vt:lpstr>Calibri</vt:lpstr>
      <vt:lpstr>Arial</vt:lpstr>
      <vt:lpstr>Wingdings 2</vt:lpstr>
      <vt:lpstr>Trek</vt:lpstr>
      <vt:lpstr>Palm Sunday</vt:lpstr>
      <vt:lpstr>The Days of “Holy Week”</vt:lpstr>
      <vt:lpstr>The Triumphant Entry</vt:lpstr>
      <vt:lpstr>Jesus Enters Like a King</vt:lpstr>
      <vt:lpstr>Jesus Enters Like a King (continued)</vt:lpstr>
      <vt:lpstr>Why Did Jesus Weep?</vt:lpstr>
      <vt:lpstr>Palm Sunday is a Strange Day…</vt:lpstr>
      <vt:lpstr>What IS Jesus “Saying”?</vt:lpstr>
      <vt:lpstr>What Was Jesus “Saying”? (continued)</vt:lpstr>
      <vt:lpstr>What is the meaning of Palm Sunday?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dc:creator>
  <cp:lastModifiedBy>Steve Johnson</cp:lastModifiedBy>
  <cp:revision>99</cp:revision>
  <cp:lastPrinted>2018-02-25T14:34:29Z</cp:lastPrinted>
  <dcterms:created xsi:type="dcterms:W3CDTF">2009-03-01T03:14:49Z</dcterms:created>
  <dcterms:modified xsi:type="dcterms:W3CDTF">2024-03-24T01:35:05Z</dcterms:modified>
</cp:coreProperties>
</file>